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038388358" r:id="rId2"/>
    <p:sldId id="2038388317" r:id="rId3"/>
    <p:sldId id="2038388316" r:id="rId4"/>
    <p:sldId id="2038388329" r:id="rId5"/>
    <p:sldId id="2038388375" r:id="rId6"/>
    <p:sldId id="2038388319" r:id="rId7"/>
    <p:sldId id="2038388332" r:id="rId8"/>
    <p:sldId id="2038388346" r:id="rId9"/>
    <p:sldId id="2038388354" r:id="rId10"/>
    <p:sldId id="2038388333" r:id="rId11"/>
    <p:sldId id="2038388356" r:id="rId12"/>
    <p:sldId id="2038388337" r:id="rId13"/>
    <p:sldId id="2038388338" r:id="rId14"/>
    <p:sldId id="2038388339" r:id="rId15"/>
    <p:sldId id="2038388340" r:id="rId16"/>
    <p:sldId id="2038388341" r:id="rId17"/>
    <p:sldId id="2038388370" r:id="rId18"/>
    <p:sldId id="2038388372" r:id="rId19"/>
    <p:sldId id="2038388364" r:id="rId20"/>
    <p:sldId id="2038388350" r:id="rId21"/>
    <p:sldId id="26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F20BE1-657C-4FF5-A01C-A4F2E51D0C69}" v="13" dt="2025-08-30T10:14:47.0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598" autoAdjust="0"/>
  </p:normalViewPr>
  <p:slideViewPr>
    <p:cSldViewPr snapToGrid="0">
      <p:cViewPr varScale="1">
        <p:scale>
          <a:sx n="57" d="100"/>
          <a:sy n="57" d="100"/>
        </p:scale>
        <p:origin x="1016"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Mullaly" userId="ddc79e8e-62c7-49cd-8057-b61e0a4b4c35" providerId="ADAL" clId="{8E5F8937-52F9-4FB5-8594-0F02E0A4BE94}"/>
    <pc:docChg chg="undo custSel addSld delSld modSld sldOrd">
      <pc:chgData name="Stephen Mullaly" userId="ddc79e8e-62c7-49cd-8057-b61e0a4b4c35" providerId="ADAL" clId="{8E5F8937-52F9-4FB5-8594-0F02E0A4BE94}" dt="2025-07-22T14:40:24.703" v="71"/>
      <pc:docMkLst>
        <pc:docMk/>
      </pc:docMkLst>
      <pc:sldChg chg="modSp del mod">
        <pc:chgData name="Stephen Mullaly" userId="ddc79e8e-62c7-49cd-8057-b61e0a4b4c35" providerId="ADAL" clId="{8E5F8937-52F9-4FB5-8594-0F02E0A4BE94}" dt="2025-07-18T08:56:20.675" v="58" actId="47"/>
        <pc:sldMkLst>
          <pc:docMk/>
          <pc:sldMk cId="2298237508" sldId="273"/>
        </pc:sldMkLst>
      </pc:sldChg>
      <pc:sldChg chg="del">
        <pc:chgData name="Stephen Mullaly" userId="ddc79e8e-62c7-49cd-8057-b61e0a4b4c35" providerId="ADAL" clId="{8E5F8937-52F9-4FB5-8594-0F02E0A4BE94}" dt="2025-07-17T18:44:49.032" v="11" actId="47"/>
        <pc:sldMkLst>
          <pc:docMk/>
          <pc:sldMk cId="1144193575" sldId="277"/>
        </pc:sldMkLst>
      </pc:sldChg>
      <pc:sldChg chg="del">
        <pc:chgData name="Stephen Mullaly" userId="ddc79e8e-62c7-49cd-8057-b61e0a4b4c35" providerId="ADAL" clId="{8E5F8937-52F9-4FB5-8594-0F02E0A4BE94}" dt="2025-07-17T18:46:54.436" v="15" actId="47"/>
        <pc:sldMkLst>
          <pc:docMk/>
          <pc:sldMk cId="21642528" sldId="278"/>
        </pc:sldMkLst>
      </pc:sldChg>
      <pc:sldChg chg="del">
        <pc:chgData name="Stephen Mullaly" userId="ddc79e8e-62c7-49cd-8057-b61e0a4b4c35" providerId="ADAL" clId="{8E5F8937-52F9-4FB5-8594-0F02E0A4BE94}" dt="2025-07-17T18:43:40.847" v="4" actId="47"/>
        <pc:sldMkLst>
          <pc:docMk/>
          <pc:sldMk cId="2489225145" sldId="281"/>
        </pc:sldMkLst>
      </pc:sldChg>
      <pc:sldChg chg="delSp add del setBg delDesignElem">
        <pc:chgData name="Stephen Mullaly" userId="ddc79e8e-62c7-49cd-8057-b61e0a4b4c35" providerId="ADAL" clId="{8E5F8937-52F9-4FB5-8594-0F02E0A4BE94}" dt="2025-07-22T14:37:02.472" v="62"/>
        <pc:sldMkLst>
          <pc:docMk/>
          <pc:sldMk cId="1255949010" sldId="2038388317"/>
        </pc:sldMkLst>
      </pc:sldChg>
      <pc:sldChg chg="del">
        <pc:chgData name="Stephen Mullaly" userId="ddc79e8e-62c7-49cd-8057-b61e0a4b4c35" providerId="ADAL" clId="{8E5F8937-52F9-4FB5-8594-0F02E0A4BE94}" dt="2025-07-17T18:42:48.439" v="1" actId="47"/>
        <pc:sldMkLst>
          <pc:docMk/>
          <pc:sldMk cId="3192713094" sldId="2038388323"/>
        </pc:sldMkLst>
      </pc:sldChg>
      <pc:sldChg chg="del">
        <pc:chgData name="Stephen Mullaly" userId="ddc79e8e-62c7-49cd-8057-b61e0a4b4c35" providerId="ADAL" clId="{8E5F8937-52F9-4FB5-8594-0F02E0A4BE94}" dt="2025-07-22T14:38:04.632" v="66" actId="47"/>
        <pc:sldMkLst>
          <pc:docMk/>
          <pc:sldMk cId="153407749" sldId="2038388325"/>
        </pc:sldMkLst>
      </pc:sldChg>
      <pc:sldChg chg="addSp delSp modSp del mod">
        <pc:chgData name="Stephen Mullaly" userId="ddc79e8e-62c7-49cd-8057-b61e0a4b4c35" providerId="ADAL" clId="{8E5F8937-52F9-4FB5-8594-0F02E0A4BE94}" dt="2025-07-22T14:38:03.082" v="65" actId="47"/>
        <pc:sldMkLst>
          <pc:docMk/>
          <pc:sldMk cId="2439443312" sldId="2038388327"/>
        </pc:sldMkLst>
      </pc:sldChg>
      <pc:sldChg chg="del">
        <pc:chgData name="Stephen Mullaly" userId="ddc79e8e-62c7-49cd-8057-b61e0a4b4c35" providerId="ADAL" clId="{8E5F8937-52F9-4FB5-8594-0F02E0A4BE94}" dt="2025-07-17T18:46:01.049" v="13" actId="47"/>
        <pc:sldMkLst>
          <pc:docMk/>
          <pc:sldMk cId="4139144305" sldId="2038388329"/>
        </pc:sldMkLst>
      </pc:sldChg>
      <pc:sldChg chg="del">
        <pc:chgData name="Stephen Mullaly" userId="ddc79e8e-62c7-49cd-8057-b61e0a4b4c35" providerId="ADAL" clId="{8E5F8937-52F9-4FB5-8594-0F02E0A4BE94}" dt="2025-07-17T18:42:52.554" v="2" actId="47"/>
        <pc:sldMkLst>
          <pc:docMk/>
          <pc:sldMk cId="1718033473" sldId="2038388335"/>
        </pc:sldMkLst>
      </pc:sldChg>
      <pc:sldChg chg="del">
        <pc:chgData name="Stephen Mullaly" userId="ddc79e8e-62c7-49cd-8057-b61e0a4b4c35" providerId="ADAL" clId="{8E5F8937-52F9-4FB5-8594-0F02E0A4BE94}" dt="2025-07-17T18:42:38.197" v="0" actId="47"/>
        <pc:sldMkLst>
          <pc:docMk/>
          <pc:sldMk cId="2122662258" sldId="2038388336"/>
        </pc:sldMkLst>
      </pc:sldChg>
      <pc:sldChg chg="del">
        <pc:chgData name="Stephen Mullaly" userId="ddc79e8e-62c7-49cd-8057-b61e0a4b4c35" providerId="ADAL" clId="{8E5F8937-52F9-4FB5-8594-0F02E0A4BE94}" dt="2025-07-17T18:43:48.278" v="6" actId="47"/>
        <pc:sldMkLst>
          <pc:docMk/>
          <pc:sldMk cId="3118381869" sldId="2038388345"/>
        </pc:sldMkLst>
      </pc:sldChg>
      <pc:sldChg chg="delSp add del setBg delDesignElem">
        <pc:chgData name="Stephen Mullaly" userId="ddc79e8e-62c7-49cd-8057-b61e0a4b4c35" providerId="ADAL" clId="{8E5F8937-52F9-4FB5-8594-0F02E0A4BE94}" dt="2025-07-18T08:52:54.964" v="45"/>
        <pc:sldMkLst>
          <pc:docMk/>
          <pc:sldMk cId="2154493323" sldId="2038388346"/>
        </pc:sldMkLst>
      </pc:sldChg>
      <pc:sldChg chg="del">
        <pc:chgData name="Stephen Mullaly" userId="ddc79e8e-62c7-49cd-8057-b61e0a4b4c35" providerId="ADAL" clId="{8E5F8937-52F9-4FB5-8594-0F02E0A4BE94}" dt="2025-07-17T18:43:16.800" v="3" actId="47"/>
        <pc:sldMkLst>
          <pc:docMk/>
          <pc:sldMk cId="429994680" sldId="2038388349"/>
        </pc:sldMkLst>
      </pc:sldChg>
      <pc:sldChg chg="del">
        <pc:chgData name="Stephen Mullaly" userId="ddc79e8e-62c7-49cd-8057-b61e0a4b4c35" providerId="ADAL" clId="{8E5F8937-52F9-4FB5-8594-0F02E0A4BE94}" dt="2025-07-22T14:38:13.122" v="67" actId="47"/>
        <pc:sldMkLst>
          <pc:docMk/>
          <pc:sldMk cId="2951329220" sldId="2038388351"/>
        </pc:sldMkLst>
      </pc:sldChg>
      <pc:sldChg chg="del">
        <pc:chgData name="Stephen Mullaly" userId="ddc79e8e-62c7-49cd-8057-b61e0a4b4c35" providerId="ADAL" clId="{8E5F8937-52F9-4FB5-8594-0F02E0A4BE94}" dt="2025-07-17T18:43:59.168" v="7" actId="47"/>
        <pc:sldMkLst>
          <pc:docMk/>
          <pc:sldMk cId="916227881" sldId="2038388352"/>
        </pc:sldMkLst>
      </pc:sldChg>
      <pc:sldChg chg="del">
        <pc:chgData name="Stephen Mullaly" userId="ddc79e8e-62c7-49cd-8057-b61e0a4b4c35" providerId="ADAL" clId="{8E5F8937-52F9-4FB5-8594-0F02E0A4BE94}" dt="2025-07-17T18:43:42.806" v="5" actId="47"/>
        <pc:sldMkLst>
          <pc:docMk/>
          <pc:sldMk cId="2778568688" sldId="2038388353"/>
        </pc:sldMkLst>
      </pc:sldChg>
      <pc:sldChg chg="add del">
        <pc:chgData name="Stephen Mullaly" userId="ddc79e8e-62c7-49cd-8057-b61e0a4b4c35" providerId="ADAL" clId="{8E5F8937-52F9-4FB5-8594-0F02E0A4BE94}" dt="2025-07-18T08:53:45.763" v="46"/>
        <pc:sldMkLst>
          <pc:docMk/>
          <pc:sldMk cId="3185646689" sldId="2038388364"/>
        </pc:sldMkLst>
      </pc:sldChg>
      <pc:sldChg chg="del">
        <pc:chgData name="Stephen Mullaly" userId="ddc79e8e-62c7-49cd-8057-b61e0a4b4c35" providerId="ADAL" clId="{8E5F8937-52F9-4FB5-8594-0F02E0A4BE94}" dt="2025-07-17T18:58:37.616" v="42" actId="47"/>
        <pc:sldMkLst>
          <pc:docMk/>
          <pc:sldMk cId="3667545772" sldId="2038388368"/>
        </pc:sldMkLst>
      </pc:sldChg>
      <pc:sldChg chg="del">
        <pc:chgData name="Stephen Mullaly" userId="ddc79e8e-62c7-49cd-8057-b61e0a4b4c35" providerId="ADAL" clId="{8E5F8937-52F9-4FB5-8594-0F02E0A4BE94}" dt="2025-07-17T18:44:11.132" v="10" actId="47"/>
        <pc:sldMkLst>
          <pc:docMk/>
          <pc:sldMk cId="2564911557" sldId="2038388373"/>
        </pc:sldMkLst>
      </pc:sldChg>
      <pc:sldChg chg="delSp add del ord setBg delDesignElem">
        <pc:chgData name="Stephen Mullaly" userId="ddc79e8e-62c7-49cd-8057-b61e0a4b4c35" providerId="ADAL" clId="{8E5F8937-52F9-4FB5-8594-0F02E0A4BE94}" dt="2025-07-22T14:40:24.703" v="71"/>
        <pc:sldMkLst>
          <pc:docMk/>
          <pc:sldMk cId="3131560159" sldId="2038388375"/>
        </pc:sldMkLst>
      </pc:sldChg>
      <pc:sldChg chg="del">
        <pc:chgData name="Stephen Mullaly" userId="ddc79e8e-62c7-49cd-8057-b61e0a4b4c35" providerId="ADAL" clId="{8E5F8937-52F9-4FB5-8594-0F02E0A4BE94}" dt="2025-07-17T18:44:01.084" v="8" actId="47"/>
        <pc:sldMkLst>
          <pc:docMk/>
          <pc:sldMk cId="527905661" sldId="2038388376"/>
        </pc:sldMkLst>
      </pc:sldChg>
      <pc:sldChg chg="del">
        <pc:chgData name="Stephen Mullaly" userId="ddc79e8e-62c7-49cd-8057-b61e0a4b4c35" providerId="ADAL" clId="{8E5F8937-52F9-4FB5-8594-0F02E0A4BE94}" dt="2025-07-17T18:44:09.991" v="9" actId="47"/>
        <pc:sldMkLst>
          <pc:docMk/>
          <pc:sldMk cId="2232493960" sldId="2038388377"/>
        </pc:sldMkLst>
      </pc:sldChg>
    </pc:docChg>
  </pc:docChgLst>
  <pc:docChgLst>
    <pc:chgData name="Stephen Mullaly" userId="ddc79e8e-62c7-49cd-8057-b61e0a4b4c35" providerId="ADAL" clId="{C6F20BE1-657C-4FF5-A01C-A4F2E51D0C69}"/>
    <pc:docChg chg="undo custSel addSld delSld modSld">
      <pc:chgData name="Stephen Mullaly" userId="ddc79e8e-62c7-49cd-8057-b61e0a4b4c35" providerId="ADAL" clId="{C6F20BE1-657C-4FF5-A01C-A4F2E51D0C69}" dt="2025-08-30T10:41:08.402" v="201" actId="123"/>
      <pc:docMkLst>
        <pc:docMk/>
      </pc:docMkLst>
      <pc:sldChg chg="addSp delSp modSp mod setBg">
        <pc:chgData name="Stephen Mullaly" userId="ddc79e8e-62c7-49cd-8057-b61e0a4b4c35" providerId="ADAL" clId="{C6F20BE1-657C-4FF5-A01C-A4F2E51D0C69}" dt="2025-08-17T12:23:25.799" v="10" actId="1076"/>
        <pc:sldMkLst>
          <pc:docMk/>
          <pc:sldMk cId="235277852" sldId="2038388316"/>
        </pc:sldMkLst>
        <pc:spChg chg="mod">
          <ac:chgData name="Stephen Mullaly" userId="ddc79e8e-62c7-49cd-8057-b61e0a4b4c35" providerId="ADAL" clId="{C6F20BE1-657C-4FF5-A01C-A4F2E51D0C69}" dt="2025-08-17T12:23:24.725" v="9" actId="26606"/>
          <ac:spMkLst>
            <pc:docMk/>
            <pc:sldMk cId="235277852" sldId="2038388316"/>
            <ac:spMk id="2" creationId="{D379C594-583E-297B-CFB0-752FCC9507DD}"/>
          </ac:spMkLst>
        </pc:spChg>
        <pc:spChg chg="mod">
          <ac:chgData name="Stephen Mullaly" userId="ddc79e8e-62c7-49cd-8057-b61e0a4b4c35" providerId="ADAL" clId="{C6F20BE1-657C-4FF5-A01C-A4F2E51D0C69}" dt="2025-08-17T12:23:24.725" v="9" actId="26606"/>
          <ac:spMkLst>
            <pc:docMk/>
            <pc:sldMk cId="235277852" sldId="2038388316"/>
            <ac:spMk id="3" creationId="{6310B914-0B3B-B099-1C59-692520D67B56}"/>
          </ac:spMkLst>
        </pc:spChg>
      </pc:sldChg>
      <pc:sldChg chg="addSp delSp modSp add mod setBg delDesignElem">
        <pc:chgData name="Stephen Mullaly" userId="ddc79e8e-62c7-49cd-8057-b61e0a4b4c35" providerId="ADAL" clId="{C6F20BE1-657C-4FF5-A01C-A4F2E51D0C69}" dt="2025-08-30T10:41:08.402" v="201" actId="123"/>
        <pc:sldMkLst>
          <pc:docMk/>
          <pc:sldMk cId="4139144305" sldId="2038388329"/>
        </pc:sldMkLst>
        <pc:spChg chg="mod">
          <ac:chgData name="Stephen Mullaly" userId="ddc79e8e-62c7-49cd-8057-b61e0a4b4c35" providerId="ADAL" clId="{C6F20BE1-657C-4FF5-A01C-A4F2E51D0C69}" dt="2025-08-30T10:16:31.550" v="82" actId="26606"/>
          <ac:spMkLst>
            <pc:docMk/>
            <pc:sldMk cId="4139144305" sldId="2038388329"/>
            <ac:spMk id="2" creationId="{22D322A7-92EE-2D44-A628-867644F9A52E}"/>
          </ac:spMkLst>
        </pc:spChg>
        <pc:spChg chg="mod">
          <ac:chgData name="Stephen Mullaly" userId="ddc79e8e-62c7-49cd-8057-b61e0a4b4c35" providerId="ADAL" clId="{C6F20BE1-657C-4FF5-A01C-A4F2E51D0C69}" dt="2025-08-30T10:41:08.402" v="201" actId="123"/>
          <ac:spMkLst>
            <pc:docMk/>
            <pc:sldMk cId="4139144305" sldId="2038388329"/>
            <ac:spMk id="3" creationId="{4BCA7AA3-AFE4-B10D-92FD-218888934A91}"/>
          </ac:spMkLst>
        </pc:spChg>
        <pc:spChg chg="add">
          <ac:chgData name="Stephen Mullaly" userId="ddc79e8e-62c7-49cd-8057-b61e0a4b4c35" providerId="ADAL" clId="{C6F20BE1-657C-4FF5-A01C-A4F2E51D0C69}" dt="2025-08-30T10:16:31.550" v="82" actId="26606"/>
          <ac:spMkLst>
            <pc:docMk/>
            <pc:sldMk cId="4139144305" sldId="2038388329"/>
            <ac:spMk id="1031" creationId="{45D37F4E-DDB4-456B-97E0-9937730A039F}"/>
          </ac:spMkLst>
        </pc:spChg>
        <pc:spChg chg="add">
          <ac:chgData name="Stephen Mullaly" userId="ddc79e8e-62c7-49cd-8057-b61e0a4b4c35" providerId="ADAL" clId="{C6F20BE1-657C-4FF5-A01C-A4F2E51D0C69}" dt="2025-08-30T10:16:31.550" v="82" actId="26606"/>
          <ac:spMkLst>
            <pc:docMk/>
            <pc:sldMk cId="4139144305" sldId="2038388329"/>
            <ac:spMk id="1033" creationId="{B2DD41CD-8F47-4F56-AD12-4E2FF7696987}"/>
          </ac:spMkLst>
        </pc:spChg>
        <pc:picChg chg="del">
          <ac:chgData name="Stephen Mullaly" userId="ddc79e8e-62c7-49cd-8057-b61e0a4b4c35" providerId="ADAL" clId="{C6F20BE1-657C-4FF5-A01C-A4F2E51D0C69}" dt="2025-08-30T10:06:38.330" v="12" actId="478"/>
          <ac:picMkLst>
            <pc:docMk/>
            <pc:sldMk cId="4139144305" sldId="2038388329"/>
            <ac:picMk id="5" creationId="{367B8858-3228-8406-631D-C3E362FECC7B}"/>
          </ac:picMkLst>
        </pc:picChg>
        <pc:picChg chg="mod">
          <ac:chgData name="Stephen Mullaly" userId="ddc79e8e-62c7-49cd-8057-b61e0a4b4c35" providerId="ADAL" clId="{C6F20BE1-657C-4FF5-A01C-A4F2E51D0C69}" dt="2025-08-30T10:16:31.550" v="82" actId="26606"/>
          <ac:picMkLst>
            <pc:docMk/>
            <pc:sldMk cId="4139144305" sldId="2038388329"/>
            <ac:picMk id="1026" creationId="{C1327D59-B9FF-C444-7E81-AB6197763063}"/>
          </ac:picMkLst>
        </pc:picChg>
      </pc:sldChg>
      <pc:sldChg chg="modSp mod">
        <pc:chgData name="Stephen Mullaly" userId="ddc79e8e-62c7-49cd-8057-b61e0a4b4c35" providerId="ADAL" clId="{C6F20BE1-657C-4FF5-A01C-A4F2E51D0C69}" dt="2025-08-30T10:23:28.347" v="198" actId="114"/>
        <pc:sldMkLst>
          <pc:docMk/>
          <pc:sldMk cId="544344750" sldId="2038388332"/>
        </pc:sldMkLst>
        <pc:spChg chg="mod">
          <ac:chgData name="Stephen Mullaly" userId="ddc79e8e-62c7-49cd-8057-b61e0a4b4c35" providerId="ADAL" clId="{C6F20BE1-657C-4FF5-A01C-A4F2E51D0C69}" dt="2025-08-30T10:23:28.347" v="198" actId="114"/>
          <ac:spMkLst>
            <pc:docMk/>
            <pc:sldMk cId="544344750" sldId="2038388332"/>
            <ac:spMk id="3" creationId="{C2C4DC66-2A9E-53F3-92CE-F661871D7905}"/>
          </ac:spMkLst>
        </pc:spChg>
      </pc:sldChg>
      <pc:sldChg chg="addSp delSp modSp mod">
        <pc:chgData name="Stephen Mullaly" userId="ddc79e8e-62c7-49cd-8057-b61e0a4b4c35" providerId="ADAL" clId="{C6F20BE1-657C-4FF5-A01C-A4F2E51D0C69}" dt="2025-08-30T10:10:30.915" v="53" actId="122"/>
        <pc:sldMkLst>
          <pc:docMk/>
          <pc:sldMk cId="3761478301" sldId="2038388333"/>
        </pc:sldMkLst>
        <pc:spChg chg="mod">
          <ac:chgData name="Stephen Mullaly" userId="ddc79e8e-62c7-49cd-8057-b61e0a4b4c35" providerId="ADAL" clId="{C6F20BE1-657C-4FF5-A01C-A4F2E51D0C69}" dt="2025-08-30T10:10:30.915" v="53" actId="122"/>
          <ac:spMkLst>
            <pc:docMk/>
            <pc:sldMk cId="3761478301" sldId="2038388333"/>
            <ac:spMk id="2" creationId="{73E8B1C9-BF32-E756-2F7C-E1A0DD8D0606}"/>
          </ac:spMkLst>
        </pc:spChg>
        <pc:spChg chg="mod">
          <ac:chgData name="Stephen Mullaly" userId="ddc79e8e-62c7-49cd-8057-b61e0a4b4c35" providerId="ADAL" clId="{C6F20BE1-657C-4FF5-A01C-A4F2E51D0C69}" dt="2025-08-30T10:10:13.399" v="52" actId="255"/>
          <ac:spMkLst>
            <pc:docMk/>
            <pc:sldMk cId="3761478301" sldId="2038388333"/>
            <ac:spMk id="3" creationId="{CF2AD2E9-3767-83D5-626E-6B87E3BD3D8C}"/>
          </ac:spMkLst>
        </pc:spChg>
        <pc:spChg chg="del">
          <ac:chgData name="Stephen Mullaly" userId="ddc79e8e-62c7-49cd-8057-b61e0a4b4c35" providerId="ADAL" clId="{C6F20BE1-657C-4FF5-A01C-A4F2E51D0C69}" dt="2025-08-30T10:09:08.583" v="51" actId="26606"/>
          <ac:spMkLst>
            <pc:docMk/>
            <pc:sldMk cId="3761478301" sldId="2038388333"/>
            <ac:spMk id="16" creationId="{2CB962CF-61A3-4EF9-94F6-7C59B0329524}"/>
          </ac:spMkLst>
        </pc:spChg>
        <pc:spChg chg="add">
          <ac:chgData name="Stephen Mullaly" userId="ddc79e8e-62c7-49cd-8057-b61e0a4b4c35" providerId="ADAL" clId="{C6F20BE1-657C-4FF5-A01C-A4F2E51D0C69}" dt="2025-08-30T10:09:08.583" v="51" actId="26606"/>
          <ac:spMkLst>
            <pc:docMk/>
            <pc:sldMk cId="3761478301" sldId="2038388333"/>
            <ac:spMk id="21" creationId="{45D37F4E-DDB4-456B-97E0-9937730A039F}"/>
          </ac:spMkLst>
        </pc:spChg>
        <pc:spChg chg="add">
          <ac:chgData name="Stephen Mullaly" userId="ddc79e8e-62c7-49cd-8057-b61e0a4b4c35" providerId="ADAL" clId="{C6F20BE1-657C-4FF5-A01C-A4F2E51D0C69}" dt="2025-08-30T10:09:08.583" v="51" actId="26606"/>
          <ac:spMkLst>
            <pc:docMk/>
            <pc:sldMk cId="3761478301" sldId="2038388333"/>
            <ac:spMk id="23" creationId="{B2DD41CD-8F47-4F56-AD12-4E2FF7696987}"/>
          </ac:spMkLst>
        </pc:spChg>
        <pc:picChg chg="mod">
          <ac:chgData name="Stephen Mullaly" userId="ddc79e8e-62c7-49cd-8057-b61e0a4b4c35" providerId="ADAL" clId="{C6F20BE1-657C-4FF5-A01C-A4F2E51D0C69}" dt="2025-08-30T10:09:08.583" v="51" actId="26606"/>
          <ac:picMkLst>
            <pc:docMk/>
            <pc:sldMk cId="3761478301" sldId="2038388333"/>
            <ac:picMk id="4" creationId="{A4838811-19B4-16C2-292C-8954E1CA452B}"/>
          </ac:picMkLst>
        </pc:picChg>
        <pc:picChg chg="del">
          <ac:chgData name="Stephen Mullaly" userId="ddc79e8e-62c7-49cd-8057-b61e0a4b4c35" providerId="ADAL" clId="{C6F20BE1-657C-4FF5-A01C-A4F2E51D0C69}" dt="2025-08-30T10:08:49.377" v="48" actId="478"/>
          <ac:picMkLst>
            <pc:docMk/>
            <pc:sldMk cId="3761478301" sldId="2038388333"/>
            <ac:picMk id="5" creationId="{BCC6AE16-CF4B-288D-1DC3-CB2DC2532319}"/>
          </ac:picMkLst>
        </pc:picChg>
      </pc:sldChg>
      <pc:sldChg chg="del">
        <pc:chgData name="Stephen Mullaly" userId="ddc79e8e-62c7-49cd-8057-b61e0a4b4c35" providerId="ADAL" clId="{C6F20BE1-657C-4FF5-A01C-A4F2E51D0C69}" dt="2025-08-30T10:11:03.632" v="54" actId="47"/>
        <pc:sldMkLst>
          <pc:docMk/>
          <pc:sldMk cId="2711806099" sldId="2038388334"/>
        </pc:sldMkLst>
      </pc:sldChg>
      <pc:sldChg chg="modSp mod">
        <pc:chgData name="Stephen Mullaly" userId="ddc79e8e-62c7-49cd-8057-b61e0a4b4c35" providerId="ADAL" clId="{C6F20BE1-657C-4FF5-A01C-A4F2E51D0C69}" dt="2025-08-30T10:23:58.991" v="199" actId="20577"/>
        <pc:sldMkLst>
          <pc:docMk/>
          <pc:sldMk cId="2834978743" sldId="2038388354"/>
        </pc:sldMkLst>
        <pc:spChg chg="mod">
          <ac:chgData name="Stephen Mullaly" userId="ddc79e8e-62c7-49cd-8057-b61e0a4b4c35" providerId="ADAL" clId="{C6F20BE1-657C-4FF5-A01C-A4F2E51D0C69}" dt="2025-08-30T10:23:58.991" v="199" actId="20577"/>
          <ac:spMkLst>
            <pc:docMk/>
            <pc:sldMk cId="2834978743" sldId="2038388354"/>
            <ac:spMk id="3" creationId="{CBC37F51-0F51-529B-0C05-41B3B5F1EE03}"/>
          </ac:spMkLst>
        </pc:spChg>
      </pc:sldChg>
      <pc:sldChg chg="modSp mod">
        <pc:chgData name="Stephen Mullaly" userId="ddc79e8e-62c7-49cd-8057-b61e0a4b4c35" providerId="ADAL" clId="{C6F20BE1-657C-4FF5-A01C-A4F2E51D0C69}" dt="2025-08-30T10:18:14.384" v="114" actId="20577"/>
        <pc:sldMkLst>
          <pc:docMk/>
          <pc:sldMk cId="3131560159" sldId="2038388375"/>
        </pc:sldMkLst>
        <pc:spChg chg="mod">
          <ac:chgData name="Stephen Mullaly" userId="ddc79e8e-62c7-49cd-8057-b61e0a4b4c35" providerId="ADAL" clId="{C6F20BE1-657C-4FF5-A01C-A4F2E51D0C69}" dt="2025-08-30T10:18:14.384" v="114" actId="20577"/>
          <ac:spMkLst>
            <pc:docMk/>
            <pc:sldMk cId="3131560159" sldId="2038388375"/>
            <ac:spMk id="3" creationId="{87801448-FD98-6815-B9A5-63EA23FC597B}"/>
          </ac:spMkLst>
        </pc:spChg>
        <pc:picChg chg="mod">
          <ac:chgData name="Stephen Mullaly" userId="ddc79e8e-62c7-49cd-8057-b61e0a4b4c35" providerId="ADAL" clId="{C6F20BE1-657C-4FF5-A01C-A4F2E51D0C69}" dt="2025-08-30T10:06:09.556" v="11" actId="1076"/>
          <ac:picMkLst>
            <pc:docMk/>
            <pc:sldMk cId="3131560159" sldId="2038388375"/>
            <ac:picMk id="5" creationId="{D16FFC96-E557-2E74-4A88-FCF39C026172}"/>
          </ac:picMkLst>
        </pc:pic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290F44-D622-48F2-A4F5-8E75D2FFEBB7}" type="doc">
      <dgm:prSet loTypeId="urn:microsoft.com/office/officeart/2017/3/layout/HorizontalPathTimeline" loCatId="process" qsTypeId="urn:microsoft.com/office/officeart/2005/8/quickstyle/simple1" qsCatId="simple" csTypeId="urn:microsoft.com/office/officeart/2005/8/colors/colorful2" csCatId="colorful" phldr="1"/>
      <dgm:spPr/>
      <dgm:t>
        <a:bodyPr/>
        <a:lstStyle/>
        <a:p>
          <a:endParaRPr lang="en-US"/>
        </a:p>
      </dgm:t>
    </dgm:pt>
    <dgm:pt modelId="{21F5DC1F-CD20-4E49-B6EA-57FB0737F77D}">
      <dgm:prSet/>
      <dgm:spPr/>
      <dgm:t>
        <a:bodyPr/>
        <a:lstStyle/>
        <a:p>
          <a:pPr>
            <a:defRPr b="1"/>
          </a:pPr>
          <a:r>
            <a:rPr lang="en-US"/>
            <a:t>1935</a:t>
          </a:r>
        </a:p>
      </dgm:t>
    </dgm:pt>
    <dgm:pt modelId="{4C581395-760A-4210-9F39-8746D502F7FF}" type="parTrans" cxnId="{7F2BBFDC-A885-47F3-AC88-1442A8979772}">
      <dgm:prSet/>
      <dgm:spPr/>
      <dgm:t>
        <a:bodyPr/>
        <a:lstStyle/>
        <a:p>
          <a:endParaRPr lang="en-US"/>
        </a:p>
      </dgm:t>
    </dgm:pt>
    <dgm:pt modelId="{2883329E-4A8C-4A60-9A97-89AAC7A34F9E}" type="sibTrans" cxnId="{7F2BBFDC-A885-47F3-AC88-1442A8979772}">
      <dgm:prSet/>
      <dgm:spPr/>
      <dgm:t>
        <a:bodyPr/>
        <a:lstStyle/>
        <a:p>
          <a:endParaRPr lang="en-US"/>
        </a:p>
      </dgm:t>
    </dgm:pt>
    <dgm:pt modelId="{44F03344-694E-45E0-8BC3-DBB0938E2026}">
      <dgm:prSet/>
      <dgm:spPr/>
      <dgm:t>
        <a:bodyPr/>
        <a:lstStyle/>
        <a:p>
          <a:r>
            <a:rPr lang="en-US"/>
            <a:t>Born in Rural Victoria, scholarships to Melbourne, Cambridge, PhD  in ionospheric physics in 1935.</a:t>
          </a:r>
        </a:p>
      </dgm:t>
    </dgm:pt>
    <dgm:pt modelId="{1080A29B-653E-4AC6-B575-49963C3AD24C}" type="parTrans" cxnId="{FA29AF19-EE7B-43BA-87A3-412B87FE7D19}">
      <dgm:prSet/>
      <dgm:spPr/>
      <dgm:t>
        <a:bodyPr/>
        <a:lstStyle/>
        <a:p>
          <a:endParaRPr lang="en-US"/>
        </a:p>
      </dgm:t>
    </dgm:pt>
    <dgm:pt modelId="{8D9D2B65-4E53-4926-8B8C-66D8525984BB}" type="sibTrans" cxnId="{FA29AF19-EE7B-43BA-87A3-412B87FE7D19}">
      <dgm:prSet/>
      <dgm:spPr/>
      <dgm:t>
        <a:bodyPr/>
        <a:lstStyle/>
        <a:p>
          <a:endParaRPr lang="en-US"/>
        </a:p>
      </dgm:t>
    </dgm:pt>
    <dgm:pt modelId="{BE5C8141-84AA-42DE-BB56-BE055359DAFA}">
      <dgm:prSet/>
      <dgm:spPr/>
      <dgm:t>
        <a:bodyPr/>
        <a:lstStyle/>
        <a:p>
          <a:pPr>
            <a:defRPr b="1"/>
          </a:pPr>
          <a:r>
            <a:rPr lang="en-US"/>
            <a:t>1939</a:t>
          </a:r>
        </a:p>
      </dgm:t>
    </dgm:pt>
    <dgm:pt modelId="{8750F3FE-8DA6-4673-95C0-6BB391EA21F9}" type="parTrans" cxnId="{79F51120-BFA4-4681-A5D1-9C01E26DC65A}">
      <dgm:prSet/>
      <dgm:spPr/>
      <dgm:t>
        <a:bodyPr/>
        <a:lstStyle/>
        <a:p>
          <a:endParaRPr lang="en-US"/>
        </a:p>
      </dgm:t>
    </dgm:pt>
    <dgm:pt modelId="{607D98EE-9474-4C16-B6E5-BE13C52DCE43}" type="sibTrans" cxnId="{79F51120-BFA4-4681-A5D1-9C01E26DC65A}">
      <dgm:prSet/>
      <dgm:spPr/>
      <dgm:t>
        <a:bodyPr/>
        <a:lstStyle/>
        <a:p>
          <a:endParaRPr lang="en-US"/>
        </a:p>
      </dgm:t>
    </dgm:pt>
    <dgm:pt modelId="{130D34E7-4D3F-41EC-8627-85591D371ECB}">
      <dgm:prSet/>
      <dgm:spPr/>
      <dgm:t>
        <a:bodyPr/>
        <a:lstStyle/>
        <a:p>
          <a:r>
            <a:rPr lang="en-US"/>
            <a:t>Returned to Australia to head secret work on Radar at CSIRO Radiophysics during WW2.</a:t>
          </a:r>
        </a:p>
      </dgm:t>
    </dgm:pt>
    <dgm:pt modelId="{BEA992F2-355C-46F1-ABF9-28069D262A71}" type="parTrans" cxnId="{58F9BDD4-ABF9-4CAB-99EB-5CC040D4830D}">
      <dgm:prSet/>
      <dgm:spPr/>
      <dgm:t>
        <a:bodyPr/>
        <a:lstStyle/>
        <a:p>
          <a:endParaRPr lang="en-US"/>
        </a:p>
      </dgm:t>
    </dgm:pt>
    <dgm:pt modelId="{653BE098-DC55-4785-9CDF-FAB660BC3087}" type="sibTrans" cxnId="{58F9BDD4-ABF9-4CAB-99EB-5CC040D4830D}">
      <dgm:prSet/>
      <dgm:spPr/>
      <dgm:t>
        <a:bodyPr/>
        <a:lstStyle/>
        <a:p>
          <a:endParaRPr lang="en-US"/>
        </a:p>
      </dgm:t>
    </dgm:pt>
    <dgm:pt modelId="{91F09C5E-E014-45F1-BCB8-FB933014226E}">
      <dgm:prSet/>
      <dgm:spPr/>
      <dgm:t>
        <a:bodyPr/>
        <a:lstStyle/>
        <a:p>
          <a:pPr>
            <a:defRPr b="1"/>
          </a:pPr>
          <a:r>
            <a:rPr lang="en-US"/>
            <a:t>1945</a:t>
          </a:r>
        </a:p>
      </dgm:t>
    </dgm:pt>
    <dgm:pt modelId="{2D57D2D2-079F-4689-9535-0647C0E09BB4}" type="parTrans" cxnId="{6DED0537-4DFC-4527-BD04-78918231FA63}">
      <dgm:prSet/>
      <dgm:spPr/>
      <dgm:t>
        <a:bodyPr/>
        <a:lstStyle/>
        <a:p>
          <a:endParaRPr lang="en-US"/>
        </a:p>
      </dgm:t>
    </dgm:pt>
    <dgm:pt modelId="{AB8F8B5D-B1A2-40EB-AAC5-3B90A862FF29}" type="sibTrans" cxnId="{6DED0537-4DFC-4527-BD04-78918231FA63}">
      <dgm:prSet/>
      <dgm:spPr/>
      <dgm:t>
        <a:bodyPr/>
        <a:lstStyle/>
        <a:p>
          <a:endParaRPr lang="en-US"/>
        </a:p>
      </dgm:t>
    </dgm:pt>
    <dgm:pt modelId="{2646A9B2-5AE3-457A-A0F2-0B87BE1926C8}">
      <dgm:prSet/>
      <dgm:spPr/>
      <dgm:t>
        <a:bodyPr/>
        <a:lstStyle/>
        <a:p>
          <a:r>
            <a:rPr lang="en-US"/>
            <a:t>Conducted one of the first observations of the sun adapting  WWII radar at Dover Heights in Sydney.</a:t>
          </a:r>
        </a:p>
      </dgm:t>
    </dgm:pt>
    <dgm:pt modelId="{6F01A88F-D2F2-4DEF-AFF7-7A233F228974}" type="parTrans" cxnId="{2B19237C-416F-42F8-A895-534D194E2320}">
      <dgm:prSet/>
      <dgm:spPr/>
      <dgm:t>
        <a:bodyPr/>
        <a:lstStyle/>
        <a:p>
          <a:endParaRPr lang="en-US"/>
        </a:p>
      </dgm:t>
    </dgm:pt>
    <dgm:pt modelId="{6999FFAC-E179-471A-AA0C-12865664A026}" type="sibTrans" cxnId="{2B19237C-416F-42F8-A895-534D194E2320}">
      <dgm:prSet/>
      <dgm:spPr/>
      <dgm:t>
        <a:bodyPr/>
        <a:lstStyle/>
        <a:p>
          <a:endParaRPr lang="en-US"/>
        </a:p>
      </dgm:t>
    </dgm:pt>
    <dgm:pt modelId="{78441D01-C261-46B0-9A23-87496058F0C1}">
      <dgm:prSet/>
      <dgm:spPr/>
      <dgm:t>
        <a:bodyPr/>
        <a:lstStyle/>
        <a:p>
          <a:pPr>
            <a:defRPr b="1"/>
          </a:pPr>
          <a:r>
            <a:rPr lang="en-US"/>
            <a:t>1948</a:t>
          </a:r>
        </a:p>
      </dgm:t>
    </dgm:pt>
    <dgm:pt modelId="{1DC2C0D3-8016-46E6-9CD0-875FE18789E5}" type="parTrans" cxnId="{4F12A2D3-B723-4992-9DCC-4CE95C1EC062}">
      <dgm:prSet/>
      <dgm:spPr/>
      <dgm:t>
        <a:bodyPr/>
        <a:lstStyle/>
        <a:p>
          <a:endParaRPr lang="en-US"/>
        </a:p>
      </dgm:t>
    </dgm:pt>
    <dgm:pt modelId="{3A3C4852-D821-4D1A-A392-51A38237A5C0}" type="sibTrans" cxnId="{4F12A2D3-B723-4992-9DCC-4CE95C1EC062}">
      <dgm:prSet/>
      <dgm:spPr/>
      <dgm:t>
        <a:bodyPr/>
        <a:lstStyle/>
        <a:p>
          <a:endParaRPr lang="en-US"/>
        </a:p>
      </dgm:t>
    </dgm:pt>
    <dgm:pt modelId="{85CEADDD-71B6-4740-B56D-7536C18C0B93}">
      <dgm:prSet/>
      <dgm:spPr/>
      <dgm:t>
        <a:bodyPr/>
        <a:lstStyle/>
        <a:p>
          <a:r>
            <a:rPr lang="en-US"/>
            <a:t>First person in the world use the term “Radio Astronomy”.</a:t>
          </a:r>
        </a:p>
      </dgm:t>
    </dgm:pt>
    <dgm:pt modelId="{4B3195F1-DBDD-48AD-BD19-D6C8EF641C1E}" type="parTrans" cxnId="{986E53A3-260A-40C5-AC78-D288C1CE2F4C}">
      <dgm:prSet/>
      <dgm:spPr/>
      <dgm:t>
        <a:bodyPr/>
        <a:lstStyle/>
        <a:p>
          <a:endParaRPr lang="en-US"/>
        </a:p>
      </dgm:t>
    </dgm:pt>
    <dgm:pt modelId="{213A58E4-DA35-48D4-B6D8-F7C3CCC42CF1}" type="sibTrans" cxnId="{986E53A3-260A-40C5-AC78-D288C1CE2F4C}">
      <dgm:prSet/>
      <dgm:spPr/>
      <dgm:t>
        <a:bodyPr/>
        <a:lstStyle/>
        <a:p>
          <a:endParaRPr lang="en-US"/>
        </a:p>
      </dgm:t>
    </dgm:pt>
    <dgm:pt modelId="{E40F861C-3263-4074-AF56-F1017D874B3F}">
      <dgm:prSet/>
      <dgm:spPr/>
      <dgm:t>
        <a:bodyPr/>
        <a:lstStyle/>
        <a:p>
          <a:pPr>
            <a:defRPr b="1"/>
          </a:pPr>
          <a:r>
            <a:rPr lang="en-US"/>
            <a:t>1962</a:t>
          </a:r>
        </a:p>
      </dgm:t>
    </dgm:pt>
    <dgm:pt modelId="{61F9B6C3-F1B1-4F4D-A683-6F32D8E5A35E}" type="parTrans" cxnId="{A84F107F-91E9-4DE8-9E77-711AC4FA6D55}">
      <dgm:prSet/>
      <dgm:spPr/>
      <dgm:t>
        <a:bodyPr/>
        <a:lstStyle/>
        <a:p>
          <a:endParaRPr lang="en-US"/>
        </a:p>
      </dgm:t>
    </dgm:pt>
    <dgm:pt modelId="{F20E0DC9-77F8-43A9-A642-B2BE80A10A19}" type="sibTrans" cxnId="{A84F107F-91E9-4DE8-9E77-711AC4FA6D55}">
      <dgm:prSet/>
      <dgm:spPr/>
      <dgm:t>
        <a:bodyPr/>
        <a:lstStyle/>
        <a:p>
          <a:endParaRPr lang="en-US"/>
        </a:p>
      </dgm:t>
    </dgm:pt>
    <dgm:pt modelId="{4EE963BC-DE3A-455A-B02E-D6C6158AC230}">
      <dgm:prSet/>
      <dgm:spPr/>
      <dgm:t>
        <a:bodyPr/>
        <a:lstStyle/>
        <a:p>
          <a:r>
            <a:rPr lang="en-US"/>
            <a:t>Appointed Head of US National Radio Astronomy Observatory, developed  brain tumour; died aged 54.</a:t>
          </a:r>
        </a:p>
      </dgm:t>
    </dgm:pt>
    <dgm:pt modelId="{6D32BDDF-9338-478D-BE02-140F8C8B873B}" type="parTrans" cxnId="{445DB4E9-211B-417D-84F5-287B13274ED0}">
      <dgm:prSet/>
      <dgm:spPr/>
      <dgm:t>
        <a:bodyPr/>
        <a:lstStyle/>
        <a:p>
          <a:endParaRPr lang="en-US"/>
        </a:p>
      </dgm:t>
    </dgm:pt>
    <dgm:pt modelId="{CFC001B0-063E-4B3D-92D6-0BD5B3F24109}" type="sibTrans" cxnId="{445DB4E9-211B-417D-84F5-287B13274ED0}">
      <dgm:prSet/>
      <dgm:spPr/>
      <dgm:t>
        <a:bodyPr/>
        <a:lstStyle/>
        <a:p>
          <a:endParaRPr lang="en-US"/>
        </a:p>
      </dgm:t>
    </dgm:pt>
    <dgm:pt modelId="{C4B07C25-03FD-44E5-844A-9B6E52C175C0}" type="pres">
      <dgm:prSet presAssocID="{AC290F44-D622-48F2-A4F5-8E75D2FFEBB7}" presName="root" presStyleCnt="0">
        <dgm:presLayoutVars>
          <dgm:chMax/>
          <dgm:chPref/>
          <dgm:animLvl val="lvl"/>
        </dgm:presLayoutVars>
      </dgm:prSet>
      <dgm:spPr/>
    </dgm:pt>
    <dgm:pt modelId="{64EC45CC-214B-482C-BE01-00971B600A8E}" type="pres">
      <dgm:prSet presAssocID="{AC290F44-D622-48F2-A4F5-8E75D2FFEBB7}" presName="divider" presStyleLbl="node1" presStyleIdx="0" presStyleCnt="1"/>
      <dgm:spPr/>
    </dgm:pt>
    <dgm:pt modelId="{EA6758D8-7228-4E0F-8C9A-FD250962F102}" type="pres">
      <dgm:prSet presAssocID="{AC290F44-D622-48F2-A4F5-8E75D2FFEBB7}" presName="nodes" presStyleCnt="0">
        <dgm:presLayoutVars>
          <dgm:chMax/>
          <dgm:chPref/>
          <dgm:animLvl val="lvl"/>
        </dgm:presLayoutVars>
      </dgm:prSet>
      <dgm:spPr/>
    </dgm:pt>
    <dgm:pt modelId="{A4DB884C-087F-4F49-AD4D-54249569319B}" type="pres">
      <dgm:prSet presAssocID="{21F5DC1F-CD20-4E49-B6EA-57FB0737F77D}" presName="composite" presStyleCnt="0"/>
      <dgm:spPr/>
    </dgm:pt>
    <dgm:pt modelId="{16DD8DCF-9E4E-424F-B522-E354B42E30FE}" type="pres">
      <dgm:prSet presAssocID="{21F5DC1F-CD20-4E49-B6EA-57FB0737F77D}" presName="L1TextContainer" presStyleLbl="revTx" presStyleIdx="0" presStyleCnt="5">
        <dgm:presLayoutVars>
          <dgm:chMax val="1"/>
          <dgm:chPref val="1"/>
          <dgm:bulletEnabled val="1"/>
        </dgm:presLayoutVars>
      </dgm:prSet>
      <dgm:spPr/>
    </dgm:pt>
    <dgm:pt modelId="{518B7D19-90F8-4855-82EA-4BC6CFAAC680}" type="pres">
      <dgm:prSet presAssocID="{21F5DC1F-CD20-4E49-B6EA-57FB0737F77D}" presName="L2TextContainerWrapper" presStyleCnt="0">
        <dgm:presLayoutVars>
          <dgm:chMax val="0"/>
          <dgm:chPref val="0"/>
          <dgm:bulletEnabled val="1"/>
        </dgm:presLayoutVars>
      </dgm:prSet>
      <dgm:spPr/>
    </dgm:pt>
    <dgm:pt modelId="{FA9D97BF-FF1F-4134-9010-BEB40E86917B}" type="pres">
      <dgm:prSet presAssocID="{21F5DC1F-CD20-4E49-B6EA-57FB0737F77D}" presName="L2TextContainer" presStyleLbl="bgAccFollowNode1" presStyleIdx="0" presStyleCnt="5"/>
      <dgm:spPr/>
    </dgm:pt>
    <dgm:pt modelId="{1FCFC783-1875-4A9D-8541-C2C60D4C0047}" type="pres">
      <dgm:prSet presAssocID="{21F5DC1F-CD20-4E49-B6EA-57FB0737F77D}" presName="FlexibleEmptyPlaceHolder" presStyleCnt="0"/>
      <dgm:spPr/>
    </dgm:pt>
    <dgm:pt modelId="{1B073C8F-98B5-48A5-AE72-532C761A5C0E}" type="pres">
      <dgm:prSet presAssocID="{21F5DC1F-CD20-4E49-B6EA-57FB0737F77D}" presName="ConnectLine" presStyleLbl="alignNode1" presStyleIdx="0" presStyleCnt="5"/>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72E7AF8D-C002-4A88-BCA2-2108D853FB43}" type="pres">
      <dgm:prSet presAssocID="{21F5DC1F-CD20-4E49-B6EA-57FB0737F77D}" presName="ConnectorPoint" presStyleLbl="fgAcc1" presStyleIdx="0" presStyleCnt="5"/>
      <dgm:spPr>
        <a:solidFill>
          <a:schemeClr val="lt1">
            <a:alpha val="90000"/>
            <a:hueOff val="0"/>
            <a:satOff val="0"/>
            <a:lumOff val="0"/>
            <a:alphaOff val="0"/>
          </a:schemeClr>
        </a:solidFill>
        <a:ln w="12700" cap="flat" cmpd="sng" algn="ctr">
          <a:noFill/>
          <a:prstDash val="solid"/>
          <a:miter lim="800000"/>
        </a:ln>
        <a:effectLst/>
      </dgm:spPr>
    </dgm:pt>
    <dgm:pt modelId="{01D70916-0B80-4BAD-9CBC-DB2B0D6A86C4}" type="pres">
      <dgm:prSet presAssocID="{21F5DC1F-CD20-4E49-B6EA-57FB0737F77D}" presName="EmptyPlaceHolder" presStyleCnt="0"/>
      <dgm:spPr/>
    </dgm:pt>
    <dgm:pt modelId="{B95212C3-2A25-4B18-B49B-D926953FCFAC}" type="pres">
      <dgm:prSet presAssocID="{2883329E-4A8C-4A60-9A97-89AAC7A34F9E}" presName="spaceBetweenRectangles" presStyleCnt="0"/>
      <dgm:spPr/>
    </dgm:pt>
    <dgm:pt modelId="{F80639B3-82D2-44EC-8F02-274AE4CCA6BC}" type="pres">
      <dgm:prSet presAssocID="{BE5C8141-84AA-42DE-BB56-BE055359DAFA}" presName="composite" presStyleCnt="0"/>
      <dgm:spPr/>
    </dgm:pt>
    <dgm:pt modelId="{D0C84585-FB98-4755-946A-CB2A71EF49EB}" type="pres">
      <dgm:prSet presAssocID="{BE5C8141-84AA-42DE-BB56-BE055359DAFA}" presName="L1TextContainer" presStyleLbl="revTx" presStyleIdx="1" presStyleCnt="5">
        <dgm:presLayoutVars>
          <dgm:chMax val="1"/>
          <dgm:chPref val="1"/>
          <dgm:bulletEnabled val="1"/>
        </dgm:presLayoutVars>
      </dgm:prSet>
      <dgm:spPr/>
    </dgm:pt>
    <dgm:pt modelId="{9FA1DB79-8EA4-4599-8489-D59FCEBC4EEC}" type="pres">
      <dgm:prSet presAssocID="{BE5C8141-84AA-42DE-BB56-BE055359DAFA}" presName="L2TextContainerWrapper" presStyleCnt="0">
        <dgm:presLayoutVars>
          <dgm:chMax val="0"/>
          <dgm:chPref val="0"/>
          <dgm:bulletEnabled val="1"/>
        </dgm:presLayoutVars>
      </dgm:prSet>
      <dgm:spPr/>
    </dgm:pt>
    <dgm:pt modelId="{C2DCB333-B4FE-48E7-BCDC-D29968C69664}" type="pres">
      <dgm:prSet presAssocID="{BE5C8141-84AA-42DE-BB56-BE055359DAFA}" presName="L2TextContainer" presStyleLbl="bgAccFollowNode1" presStyleIdx="1" presStyleCnt="5"/>
      <dgm:spPr/>
    </dgm:pt>
    <dgm:pt modelId="{3D1C792B-6BDF-44F7-ABB0-65F66C8F96F5}" type="pres">
      <dgm:prSet presAssocID="{BE5C8141-84AA-42DE-BB56-BE055359DAFA}" presName="FlexibleEmptyPlaceHolder" presStyleCnt="0"/>
      <dgm:spPr/>
    </dgm:pt>
    <dgm:pt modelId="{A94FB173-FBB3-4D50-AFEB-C8E9186C9C56}" type="pres">
      <dgm:prSet presAssocID="{BE5C8141-84AA-42DE-BB56-BE055359DAFA}" presName="ConnectLine" presStyleLbl="alignNode1" presStyleIdx="1" presStyleCnt="5"/>
      <dgm:spPr>
        <a:solidFill>
          <a:schemeClr val="accent2">
            <a:hueOff val="-363841"/>
            <a:satOff val="-20982"/>
            <a:lumOff val="2157"/>
            <a:alphaOff val="0"/>
          </a:schemeClr>
        </a:solidFill>
        <a:ln w="6350" cap="flat" cmpd="sng" algn="ctr">
          <a:solidFill>
            <a:schemeClr val="accent2">
              <a:hueOff val="-363841"/>
              <a:satOff val="-20982"/>
              <a:lumOff val="2157"/>
              <a:alphaOff val="0"/>
            </a:schemeClr>
          </a:solidFill>
          <a:prstDash val="dash"/>
          <a:miter lim="800000"/>
        </a:ln>
        <a:effectLst/>
      </dgm:spPr>
    </dgm:pt>
    <dgm:pt modelId="{8A057E6B-F112-48A5-87C4-84E9C2965831}" type="pres">
      <dgm:prSet presAssocID="{BE5C8141-84AA-42DE-BB56-BE055359DAFA}" presName="ConnectorPoint" presStyleLbl="fgAcc1" presStyleIdx="1" presStyleCnt="5"/>
      <dgm:spPr>
        <a:solidFill>
          <a:schemeClr val="lt1">
            <a:alpha val="90000"/>
            <a:hueOff val="0"/>
            <a:satOff val="0"/>
            <a:lumOff val="0"/>
            <a:alphaOff val="0"/>
          </a:schemeClr>
        </a:solidFill>
        <a:ln w="12700" cap="flat" cmpd="sng" algn="ctr">
          <a:noFill/>
          <a:prstDash val="solid"/>
          <a:miter lim="800000"/>
        </a:ln>
        <a:effectLst/>
      </dgm:spPr>
    </dgm:pt>
    <dgm:pt modelId="{073A38B6-ABF6-4DCB-8AA9-24BF2E93589C}" type="pres">
      <dgm:prSet presAssocID="{BE5C8141-84AA-42DE-BB56-BE055359DAFA}" presName="EmptyPlaceHolder" presStyleCnt="0"/>
      <dgm:spPr/>
    </dgm:pt>
    <dgm:pt modelId="{B6CD4C51-BD40-46FC-9F3D-426E3B6E2CD5}" type="pres">
      <dgm:prSet presAssocID="{607D98EE-9474-4C16-B6E5-BE13C52DCE43}" presName="spaceBetweenRectangles" presStyleCnt="0"/>
      <dgm:spPr/>
    </dgm:pt>
    <dgm:pt modelId="{A5A4EB22-43AB-4FB0-9A1C-5412E54EC6A2}" type="pres">
      <dgm:prSet presAssocID="{91F09C5E-E014-45F1-BCB8-FB933014226E}" presName="composite" presStyleCnt="0"/>
      <dgm:spPr/>
    </dgm:pt>
    <dgm:pt modelId="{E435C4FB-D187-4346-853C-5A6D1C6D9316}" type="pres">
      <dgm:prSet presAssocID="{91F09C5E-E014-45F1-BCB8-FB933014226E}" presName="L1TextContainer" presStyleLbl="revTx" presStyleIdx="2" presStyleCnt="5">
        <dgm:presLayoutVars>
          <dgm:chMax val="1"/>
          <dgm:chPref val="1"/>
          <dgm:bulletEnabled val="1"/>
        </dgm:presLayoutVars>
      </dgm:prSet>
      <dgm:spPr/>
    </dgm:pt>
    <dgm:pt modelId="{EE11F36B-F55B-4DDD-B204-BFD4EBA3D267}" type="pres">
      <dgm:prSet presAssocID="{91F09C5E-E014-45F1-BCB8-FB933014226E}" presName="L2TextContainerWrapper" presStyleCnt="0">
        <dgm:presLayoutVars>
          <dgm:chMax val="0"/>
          <dgm:chPref val="0"/>
          <dgm:bulletEnabled val="1"/>
        </dgm:presLayoutVars>
      </dgm:prSet>
      <dgm:spPr/>
    </dgm:pt>
    <dgm:pt modelId="{1185FC75-5310-43AC-BA44-E957A7502545}" type="pres">
      <dgm:prSet presAssocID="{91F09C5E-E014-45F1-BCB8-FB933014226E}" presName="L2TextContainer" presStyleLbl="bgAccFollowNode1" presStyleIdx="2" presStyleCnt="5"/>
      <dgm:spPr/>
    </dgm:pt>
    <dgm:pt modelId="{FA32A338-8EA0-4C4F-9538-D77249B61DB6}" type="pres">
      <dgm:prSet presAssocID="{91F09C5E-E014-45F1-BCB8-FB933014226E}" presName="FlexibleEmptyPlaceHolder" presStyleCnt="0"/>
      <dgm:spPr/>
    </dgm:pt>
    <dgm:pt modelId="{D9C414DB-2DAD-4BDF-B83E-3A859252CEC9}" type="pres">
      <dgm:prSet presAssocID="{91F09C5E-E014-45F1-BCB8-FB933014226E}" presName="ConnectLine" presStyleLbl="alignNode1" presStyleIdx="2" presStyleCnt="5"/>
      <dgm:spPr>
        <a:solidFill>
          <a:schemeClr val="accent2">
            <a:hueOff val="-727682"/>
            <a:satOff val="-41964"/>
            <a:lumOff val="4314"/>
            <a:alphaOff val="0"/>
          </a:schemeClr>
        </a:solidFill>
        <a:ln w="6350" cap="flat" cmpd="sng" algn="ctr">
          <a:solidFill>
            <a:schemeClr val="accent2">
              <a:hueOff val="-727682"/>
              <a:satOff val="-41964"/>
              <a:lumOff val="4314"/>
              <a:alphaOff val="0"/>
            </a:schemeClr>
          </a:solidFill>
          <a:prstDash val="dash"/>
          <a:miter lim="800000"/>
        </a:ln>
        <a:effectLst/>
      </dgm:spPr>
    </dgm:pt>
    <dgm:pt modelId="{2BCBEE09-06AF-4978-818D-3E14485837D3}" type="pres">
      <dgm:prSet presAssocID="{91F09C5E-E014-45F1-BCB8-FB933014226E}" presName="ConnectorPoint" presStyleLbl="fgAcc1" presStyleIdx="2" presStyleCnt="5"/>
      <dgm:spPr>
        <a:solidFill>
          <a:schemeClr val="lt1">
            <a:alpha val="90000"/>
            <a:hueOff val="0"/>
            <a:satOff val="0"/>
            <a:lumOff val="0"/>
            <a:alphaOff val="0"/>
          </a:schemeClr>
        </a:solidFill>
        <a:ln w="12700" cap="flat" cmpd="sng" algn="ctr">
          <a:noFill/>
          <a:prstDash val="solid"/>
          <a:miter lim="800000"/>
        </a:ln>
        <a:effectLst/>
      </dgm:spPr>
    </dgm:pt>
    <dgm:pt modelId="{B79C51A3-69B7-4CF0-B5A9-BF736D02B4F3}" type="pres">
      <dgm:prSet presAssocID="{91F09C5E-E014-45F1-BCB8-FB933014226E}" presName="EmptyPlaceHolder" presStyleCnt="0"/>
      <dgm:spPr/>
    </dgm:pt>
    <dgm:pt modelId="{61D07C8B-CFAB-4534-A7C2-74A2F8B56E86}" type="pres">
      <dgm:prSet presAssocID="{AB8F8B5D-B1A2-40EB-AAC5-3B90A862FF29}" presName="spaceBetweenRectangles" presStyleCnt="0"/>
      <dgm:spPr/>
    </dgm:pt>
    <dgm:pt modelId="{DAE3B61C-9991-4BDA-B195-7BC61F01FF5E}" type="pres">
      <dgm:prSet presAssocID="{78441D01-C261-46B0-9A23-87496058F0C1}" presName="composite" presStyleCnt="0"/>
      <dgm:spPr/>
    </dgm:pt>
    <dgm:pt modelId="{46840D3C-F12E-4E27-AFE2-3CF30CDAAAC8}" type="pres">
      <dgm:prSet presAssocID="{78441D01-C261-46B0-9A23-87496058F0C1}" presName="L1TextContainer" presStyleLbl="revTx" presStyleIdx="3" presStyleCnt="5">
        <dgm:presLayoutVars>
          <dgm:chMax val="1"/>
          <dgm:chPref val="1"/>
          <dgm:bulletEnabled val="1"/>
        </dgm:presLayoutVars>
      </dgm:prSet>
      <dgm:spPr/>
    </dgm:pt>
    <dgm:pt modelId="{67DCDBCA-8DEF-44A2-A541-B90A89783574}" type="pres">
      <dgm:prSet presAssocID="{78441D01-C261-46B0-9A23-87496058F0C1}" presName="L2TextContainerWrapper" presStyleCnt="0">
        <dgm:presLayoutVars>
          <dgm:chMax val="0"/>
          <dgm:chPref val="0"/>
          <dgm:bulletEnabled val="1"/>
        </dgm:presLayoutVars>
      </dgm:prSet>
      <dgm:spPr/>
    </dgm:pt>
    <dgm:pt modelId="{A37A7BF0-143F-4AE9-8605-2E13D1E93A1F}" type="pres">
      <dgm:prSet presAssocID="{78441D01-C261-46B0-9A23-87496058F0C1}" presName="L2TextContainer" presStyleLbl="bgAccFollowNode1" presStyleIdx="3" presStyleCnt="5"/>
      <dgm:spPr/>
    </dgm:pt>
    <dgm:pt modelId="{1EA53211-F19C-4343-87EB-47F916F55742}" type="pres">
      <dgm:prSet presAssocID="{78441D01-C261-46B0-9A23-87496058F0C1}" presName="FlexibleEmptyPlaceHolder" presStyleCnt="0"/>
      <dgm:spPr/>
    </dgm:pt>
    <dgm:pt modelId="{07AEB19A-2A19-4A40-8371-D540F2342769}" type="pres">
      <dgm:prSet presAssocID="{78441D01-C261-46B0-9A23-87496058F0C1}" presName="ConnectLine" presStyleLbl="alignNode1" presStyleIdx="3" presStyleCnt="5"/>
      <dgm:spPr>
        <a:solidFill>
          <a:schemeClr val="accent2">
            <a:hueOff val="-1091522"/>
            <a:satOff val="-62946"/>
            <a:lumOff val="6471"/>
            <a:alphaOff val="0"/>
          </a:schemeClr>
        </a:solidFill>
        <a:ln w="6350" cap="flat" cmpd="sng" algn="ctr">
          <a:solidFill>
            <a:schemeClr val="accent2">
              <a:hueOff val="-1091522"/>
              <a:satOff val="-62946"/>
              <a:lumOff val="6471"/>
              <a:alphaOff val="0"/>
            </a:schemeClr>
          </a:solidFill>
          <a:prstDash val="dash"/>
          <a:miter lim="800000"/>
        </a:ln>
        <a:effectLst/>
      </dgm:spPr>
    </dgm:pt>
    <dgm:pt modelId="{69D7FACF-DF5A-4527-8A51-FE22A57DA58A}" type="pres">
      <dgm:prSet presAssocID="{78441D01-C261-46B0-9A23-87496058F0C1}" presName="ConnectorPoint" presStyleLbl="fgAcc1" presStyleIdx="3" presStyleCnt="5"/>
      <dgm:spPr>
        <a:solidFill>
          <a:schemeClr val="lt1">
            <a:alpha val="90000"/>
            <a:hueOff val="0"/>
            <a:satOff val="0"/>
            <a:lumOff val="0"/>
            <a:alphaOff val="0"/>
          </a:schemeClr>
        </a:solidFill>
        <a:ln w="12700" cap="flat" cmpd="sng" algn="ctr">
          <a:noFill/>
          <a:prstDash val="solid"/>
          <a:miter lim="800000"/>
        </a:ln>
        <a:effectLst/>
      </dgm:spPr>
    </dgm:pt>
    <dgm:pt modelId="{9A85B6D0-E81F-43D5-A54E-B1181580CBF3}" type="pres">
      <dgm:prSet presAssocID="{78441D01-C261-46B0-9A23-87496058F0C1}" presName="EmptyPlaceHolder" presStyleCnt="0"/>
      <dgm:spPr/>
    </dgm:pt>
    <dgm:pt modelId="{1AB23BF0-ADC7-4C17-BC64-056353CB91E0}" type="pres">
      <dgm:prSet presAssocID="{3A3C4852-D821-4D1A-A392-51A38237A5C0}" presName="spaceBetweenRectangles" presStyleCnt="0"/>
      <dgm:spPr/>
    </dgm:pt>
    <dgm:pt modelId="{11C45A88-7950-4C8B-ADD1-3CB116156530}" type="pres">
      <dgm:prSet presAssocID="{E40F861C-3263-4074-AF56-F1017D874B3F}" presName="composite" presStyleCnt="0"/>
      <dgm:spPr/>
    </dgm:pt>
    <dgm:pt modelId="{03E768F0-AB68-4C41-98E5-F7061631686F}" type="pres">
      <dgm:prSet presAssocID="{E40F861C-3263-4074-AF56-F1017D874B3F}" presName="L1TextContainer" presStyleLbl="revTx" presStyleIdx="4" presStyleCnt="5">
        <dgm:presLayoutVars>
          <dgm:chMax val="1"/>
          <dgm:chPref val="1"/>
          <dgm:bulletEnabled val="1"/>
        </dgm:presLayoutVars>
      </dgm:prSet>
      <dgm:spPr/>
    </dgm:pt>
    <dgm:pt modelId="{35022849-8E98-49DD-90DF-92F017A8CE60}" type="pres">
      <dgm:prSet presAssocID="{E40F861C-3263-4074-AF56-F1017D874B3F}" presName="L2TextContainerWrapper" presStyleCnt="0">
        <dgm:presLayoutVars>
          <dgm:chMax val="0"/>
          <dgm:chPref val="0"/>
          <dgm:bulletEnabled val="1"/>
        </dgm:presLayoutVars>
      </dgm:prSet>
      <dgm:spPr/>
    </dgm:pt>
    <dgm:pt modelId="{EA01B46A-E7BD-48CE-B725-76E97E431E6F}" type="pres">
      <dgm:prSet presAssocID="{E40F861C-3263-4074-AF56-F1017D874B3F}" presName="L2TextContainer" presStyleLbl="bgAccFollowNode1" presStyleIdx="4" presStyleCnt="5"/>
      <dgm:spPr/>
    </dgm:pt>
    <dgm:pt modelId="{5B698462-65B9-4FE2-B679-7702B39D0261}" type="pres">
      <dgm:prSet presAssocID="{E40F861C-3263-4074-AF56-F1017D874B3F}" presName="FlexibleEmptyPlaceHolder" presStyleCnt="0"/>
      <dgm:spPr/>
    </dgm:pt>
    <dgm:pt modelId="{316BC87A-B9A2-4550-9617-FD09AAAA5F94}" type="pres">
      <dgm:prSet presAssocID="{E40F861C-3263-4074-AF56-F1017D874B3F}" presName="ConnectLine" presStyleLbl="alignNode1" presStyleIdx="4" presStyleCnt="5"/>
      <dgm:spPr>
        <a:solidFill>
          <a:schemeClr val="accent2">
            <a:hueOff val="-1455363"/>
            <a:satOff val="-83928"/>
            <a:lumOff val="8628"/>
            <a:alphaOff val="0"/>
          </a:schemeClr>
        </a:solidFill>
        <a:ln w="6350" cap="flat" cmpd="sng" algn="ctr">
          <a:solidFill>
            <a:schemeClr val="accent2">
              <a:hueOff val="-1455363"/>
              <a:satOff val="-83928"/>
              <a:lumOff val="8628"/>
              <a:alphaOff val="0"/>
            </a:schemeClr>
          </a:solidFill>
          <a:prstDash val="dash"/>
          <a:miter lim="800000"/>
        </a:ln>
        <a:effectLst/>
      </dgm:spPr>
    </dgm:pt>
    <dgm:pt modelId="{6CE3BCE7-B475-4D09-9485-4ACFD75B8886}" type="pres">
      <dgm:prSet presAssocID="{E40F861C-3263-4074-AF56-F1017D874B3F}" presName="ConnectorPoint" presStyleLbl="fgAcc1" presStyleIdx="4" presStyleCnt="5"/>
      <dgm:spPr>
        <a:solidFill>
          <a:schemeClr val="lt1">
            <a:alpha val="90000"/>
            <a:hueOff val="0"/>
            <a:satOff val="0"/>
            <a:lumOff val="0"/>
            <a:alphaOff val="0"/>
          </a:schemeClr>
        </a:solidFill>
        <a:ln w="12700" cap="flat" cmpd="sng" algn="ctr">
          <a:noFill/>
          <a:prstDash val="solid"/>
          <a:miter lim="800000"/>
        </a:ln>
        <a:effectLst/>
      </dgm:spPr>
    </dgm:pt>
    <dgm:pt modelId="{8230BA9A-7931-499E-AFA8-C822AE6353B0}" type="pres">
      <dgm:prSet presAssocID="{E40F861C-3263-4074-AF56-F1017D874B3F}" presName="EmptyPlaceHolder" presStyleCnt="0"/>
      <dgm:spPr/>
    </dgm:pt>
  </dgm:ptLst>
  <dgm:cxnLst>
    <dgm:cxn modelId="{4D9E6E02-FD87-4721-9E29-9FF45082C2CD}" type="presOf" srcId="{78441D01-C261-46B0-9A23-87496058F0C1}" destId="{46840D3C-F12E-4E27-AFE2-3CF30CDAAAC8}" srcOrd="0" destOrd="0" presId="urn:microsoft.com/office/officeart/2017/3/layout/HorizontalPathTimeline"/>
    <dgm:cxn modelId="{7E160B0F-79E6-412B-8ADD-BA858730EDCB}" type="presOf" srcId="{130D34E7-4D3F-41EC-8627-85591D371ECB}" destId="{C2DCB333-B4FE-48E7-BCDC-D29968C69664}" srcOrd="0" destOrd="0" presId="urn:microsoft.com/office/officeart/2017/3/layout/HorizontalPathTimeline"/>
    <dgm:cxn modelId="{FA29AF19-EE7B-43BA-87A3-412B87FE7D19}" srcId="{21F5DC1F-CD20-4E49-B6EA-57FB0737F77D}" destId="{44F03344-694E-45E0-8BC3-DBB0938E2026}" srcOrd="0" destOrd="0" parTransId="{1080A29B-653E-4AC6-B575-49963C3AD24C}" sibTransId="{8D9D2B65-4E53-4926-8B8C-66D8525984BB}"/>
    <dgm:cxn modelId="{79F51120-BFA4-4681-A5D1-9C01E26DC65A}" srcId="{AC290F44-D622-48F2-A4F5-8E75D2FFEBB7}" destId="{BE5C8141-84AA-42DE-BB56-BE055359DAFA}" srcOrd="1" destOrd="0" parTransId="{8750F3FE-8DA6-4673-95C0-6BB391EA21F9}" sibTransId="{607D98EE-9474-4C16-B6E5-BE13C52DCE43}"/>
    <dgm:cxn modelId="{6DED0537-4DFC-4527-BD04-78918231FA63}" srcId="{AC290F44-D622-48F2-A4F5-8E75D2FFEBB7}" destId="{91F09C5E-E014-45F1-BCB8-FB933014226E}" srcOrd="2" destOrd="0" parTransId="{2D57D2D2-079F-4689-9535-0647C0E09BB4}" sibTransId="{AB8F8B5D-B1A2-40EB-AAC5-3B90A862FF29}"/>
    <dgm:cxn modelId="{2B19237C-416F-42F8-A895-534D194E2320}" srcId="{91F09C5E-E014-45F1-BCB8-FB933014226E}" destId="{2646A9B2-5AE3-457A-A0F2-0B87BE1926C8}" srcOrd="0" destOrd="0" parTransId="{6F01A88F-D2F2-4DEF-AFF7-7A233F228974}" sibTransId="{6999FFAC-E179-471A-AA0C-12865664A026}"/>
    <dgm:cxn modelId="{B420B97D-A9A9-4CC9-8E46-A377C740E2C2}" type="presOf" srcId="{4EE963BC-DE3A-455A-B02E-D6C6158AC230}" destId="{EA01B46A-E7BD-48CE-B725-76E97E431E6F}" srcOrd="0" destOrd="0" presId="urn:microsoft.com/office/officeart/2017/3/layout/HorizontalPathTimeline"/>
    <dgm:cxn modelId="{B50E3A7E-3EA3-457F-96C1-5DF80E88C44D}" type="presOf" srcId="{2646A9B2-5AE3-457A-A0F2-0B87BE1926C8}" destId="{1185FC75-5310-43AC-BA44-E957A7502545}" srcOrd="0" destOrd="0" presId="urn:microsoft.com/office/officeart/2017/3/layout/HorizontalPathTimeline"/>
    <dgm:cxn modelId="{A84F107F-91E9-4DE8-9E77-711AC4FA6D55}" srcId="{AC290F44-D622-48F2-A4F5-8E75D2FFEBB7}" destId="{E40F861C-3263-4074-AF56-F1017D874B3F}" srcOrd="4" destOrd="0" parTransId="{61F9B6C3-F1B1-4F4D-A683-6F32D8E5A35E}" sibTransId="{F20E0DC9-77F8-43A9-A642-B2BE80A10A19}"/>
    <dgm:cxn modelId="{B564CD88-E152-4420-BCF6-61F2B02B9B24}" type="presOf" srcId="{BE5C8141-84AA-42DE-BB56-BE055359DAFA}" destId="{D0C84585-FB98-4755-946A-CB2A71EF49EB}" srcOrd="0" destOrd="0" presId="urn:microsoft.com/office/officeart/2017/3/layout/HorizontalPathTimeline"/>
    <dgm:cxn modelId="{622C1A8C-EDE7-4D89-94F9-3E6C06D3CA7D}" type="presOf" srcId="{44F03344-694E-45E0-8BC3-DBB0938E2026}" destId="{FA9D97BF-FF1F-4134-9010-BEB40E86917B}" srcOrd="0" destOrd="0" presId="urn:microsoft.com/office/officeart/2017/3/layout/HorizontalPathTimeline"/>
    <dgm:cxn modelId="{74B4C19E-433C-431E-AC6D-6C8274CC5AF6}" type="presOf" srcId="{91F09C5E-E014-45F1-BCB8-FB933014226E}" destId="{E435C4FB-D187-4346-853C-5A6D1C6D9316}" srcOrd="0" destOrd="0" presId="urn:microsoft.com/office/officeart/2017/3/layout/HorizontalPathTimeline"/>
    <dgm:cxn modelId="{986E53A3-260A-40C5-AC78-D288C1CE2F4C}" srcId="{78441D01-C261-46B0-9A23-87496058F0C1}" destId="{85CEADDD-71B6-4740-B56D-7536C18C0B93}" srcOrd="0" destOrd="0" parTransId="{4B3195F1-DBDD-48AD-BD19-D6C8EF641C1E}" sibTransId="{213A58E4-DA35-48D4-B6D8-F7C3CCC42CF1}"/>
    <dgm:cxn modelId="{85F334A5-ED3D-43A9-B931-024613BFB1A7}" type="presOf" srcId="{85CEADDD-71B6-4740-B56D-7536C18C0B93}" destId="{A37A7BF0-143F-4AE9-8605-2E13D1E93A1F}" srcOrd="0" destOrd="0" presId="urn:microsoft.com/office/officeart/2017/3/layout/HorizontalPathTimeline"/>
    <dgm:cxn modelId="{4F12A2D3-B723-4992-9DCC-4CE95C1EC062}" srcId="{AC290F44-D622-48F2-A4F5-8E75D2FFEBB7}" destId="{78441D01-C261-46B0-9A23-87496058F0C1}" srcOrd="3" destOrd="0" parTransId="{1DC2C0D3-8016-46E6-9CD0-875FE18789E5}" sibTransId="{3A3C4852-D821-4D1A-A392-51A38237A5C0}"/>
    <dgm:cxn modelId="{58F9BDD4-ABF9-4CAB-99EB-5CC040D4830D}" srcId="{BE5C8141-84AA-42DE-BB56-BE055359DAFA}" destId="{130D34E7-4D3F-41EC-8627-85591D371ECB}" srcOrd="0" destOrd="0" parTransId="{BEA992F2-355C-46F1-ABF9-28069D262A71}" sibTransId="{653BE098-DC55-4785-9CDF-FAB660BC3087}"/>
    <dgm:cxn modelId="{3E5151DA-77DA-4428-884A-B5E9B7B3D704}" type="presOf" srcId="{AC290F44-D622-48F2-A4F5-8E75D2FFEBB7}" destId="{C4B07C25-03FD-44E5-844A-9B6E52C175C0}" srcOrd="0" destOrd="0" presId="urn:microsoft.com/office/officeart/2017/3/layout/HorizontalPathTimeline"/>
    <dgm:cxn modelId="{7F2BBFDC-A885-47F3-AC88-1442A8979772}" srcId="{AC290F44-D622-48F2-A4F5-8E75D2FFEBB7}" destId="{21F5DC1F-CD20-4E49-B6EA-57FB0737F77D}" srcOrd="0" destOrd="0" parTransId="{4C581395-760A-4210-9F39-8746D502F7FF}" sibTransId="{2883329E-4A8C-4A60-9A97-89AAC7A34F9E}"/>
    <dgm:cxn modelId="{4CFB89E9-82B4-4602-9B7C-A1B66796C68F}" type="presOf" srcId="{E40F861C-3263-4074-AF56-F1017D874B3F}" destId="{03E768F0-AB68-4C41-98E5-F7061631686F}" srcOrd="0" destOrd="0" presId="urn:microsoft.com/office/officeart/2017/3/layout/HorizontalPathTimeline"/>
    <dgm:cxn modelId="{445DB4E9-211B-417D-84F5-287B13274ED0}" srcId="{E40F861C-3263-4074-AF56-F1017D874B3F}" destId="{4EE963BC-DE3A-455A-B02E-D6C6158AC230}" srcOrd="0" destOrd="0" parTransId="{6D32BDDF-9338-478D-BE02-140F8C8B873B}" sibTransId="{CFC001B0-063E-4B3D-92D6-0BD5B3F24109}"/>
    <dgm:cxn modelId="{C01869F2-05BE-495A-9772-88CBF3B5FAD5}" type="presOf" srcId="{21F5DC1F-CD20-4E49-B6EA-57FB0737F77D}" destId="{16DD8DCF-9E4E-424F-B522-E354B42E30FE}" srcOrd="0" destOrd="0" presId="urn:microsoft.com/office/officeart/2017/3/layout/HorizontalPathTimeline"/>
    <dgm:cxn modelId="{D901E67E-5444-4314-9127-70F202AE2D60}" type="presParOf" srcId="{C4B07C25-03FD-44E5-844A-9B6E52C175C0}" destId="{64EC45CC-214B-482C-BE01-00971B600A8E}" srcOrd="0" destOrd="0" presId="urn:microsoft.com/office/officeart/2017/3/layout/HorizontalPathTimeline"/>
    <dgm:cxn modelId="{A4D97015-A8C0-4BE4-8C12-F853BE0C44A0}" type="presParOf" srcId="{C4B07C25-03FD-44E5-844A-9B6E52C175C0}" destId="{EA6758D8-7228-4E0F-8C9A-FD250962F102}" srcOrd="1" destOrd="0" presId="urn:microsoft.com/office/officeart/2017/3/layout/HorizontalPathTimeline"/>
    <dgm:cxn modelId="{DD91AB63-3CF2-4F22-9E59-4115D2DF1966}" type="presParOf" srcId="{EA6758D8-7228-4E0F-8C9A-FD250962F102}" destId="{A4DB884C-087F-4F49-AD4D-54249569319B}" srcOrd="0" destOrd="0" presId="urn:microsoft.com/office/officeart/2017/3/layout/HorizontalPathTimeline"/>
    <dgm:cxn modelId="{EE599561-3D9E-463D-8D9C-0D77AFD22FD2}" type="presParOf" srcId="{A4DB884C-087F-4F49-AD4D-54249569319B}" destId="{16DD8DCF-9E4E-424F-B522-E354B42E30FE}" srcOrd="0" destOrd="0" presId="urn:microsoft.com/office/officeart/2017/3/layout/HorizontalPathTimeline"/>
    <dgm:cxn modelId="{19DC4FCA-DE53-40E1-8ACD-C75ECF78E475}" type="presParOf" srcId="{A4DB884C-087F-4F49-AD4D-54249569319B}" destId="{518B7D19-90F8-4855-82EA-4BC6CFAAC680}" srcOrd="1" destOrd="0" presId="urn:microsoft.com/office/officeart/2017/3/layout/HorizontalPathTimeline"/>
    <dgm:cxn modelId="{28FCDD8B-BDFC-4BD5-AD4B-2AB410533EC7}" type="presParOf" srcId="{518B7D19-90F8-4855-82EA-4BC6CFAAC680}" destId="{FA9D97BF-FF1F-4134-9010-BEB40E86917B}" srcOrd="0" destOrd="0" presId="urn:microsoft.com/office/officeart/2017/3/layout/HorizontalPathTimeline"/>
    <dgm:cxn modelId="{3A3EF423-4CF0-4DCC-9253-491F4AEA84D2}" type="presParOf" srcId="{518B7D19-90F8-4855-82EA-4BC6CFAAC680}" destId="{1FCFC783-1875-4A9D-8541-C2C60D4C0047}" srcOrd="1" destOrd="0" presId="urn:microsoft.com/office/officeart/2017/3/layout/HorizontalPathTimeline"/>
    <dgm:cxn modelId="{8A212438-2D4B-4EF9-8032-9B0A1B36336A}" type="presParOf" srcId="{A4DB884C-087F-4F49-AD4D-54249569319B}" destId="{1B073C8F-98B5-48A5-AE72-532C761A5C0E}" srcOrd="2" destOrd="0" presId="urn:microsoft.com/office/officeart/2017/3/layout/HorizontalPathTimeline"/>
    <dgm:cxn modelId="{14FDF825-7686-4E9B-9A38-385C43A82815}" type="presParOf" srcId="{A4DB884C-087F-4F49-AD4D-54249569319B}" destId="{72E7AF8D-C002-4A88-BCA2-2108D853FB43}" srcOrd="3" destOrd="0" presId="urn:microsoft.com/office/officeart/2017/3/layout/HorizontalPathTimeline"/>
    <dgm:cxn modelId="{A5D86EA9-4A9E-4635-8935-7E9F8EAC2D65}" type="presParOf" srcId="{A4DB884C-087F-4F49-AD4D-54249569319B}" destId="{01D70916-0B80-4BAD-9CBC-DB2B0D6A86C4}" srcOrd="4" destOrd="0" presId="urn:microsoft.com/office/officeart/2017/3/layout/HorizontalPathTimeline"/>
    <dgm:cxn modelId="{DE5B97D5-9173-4974-8444-A4C6DDAFB500}" type="presParOf" srcId="{EA6758D8-7228-4E0F-8C9A-FD250962F102}" destId="{B95212C3-2A25-4B18-B49B-D926953FCFAC}" srcOrd="1" destOrd="0" presId="urn:microsoft.com/office/officeart/2017/3/layout/HorizontalPathTimeline"/>
    <dgm:cxn modelId="{A53B8696-0F4B-4C41-8A4D-64106F8F5FF2}" type="presParOf" srcId="{EA6758D8-7228-4E0F-8C9A-FD250962F102}" destId="{F80639B3-82D2-44EC-8F02-274AE4CCA6BC}" srcOrd="2" destOrd="0" presId="urn:microsoft.com/office/officeart/2017/3/layout/HorizontalPathTimeline"/>
    <dgm:cxn modelId="{40226B77-A51F-4C00-9A7E-262121808694}" type="presParOf" srcId="{F80639B3-82D2-44EC-8F02-274AE4CCA6BC}" destId="{D0C84585-FB98-4755-946A-CB2A71EF49EB}" srcOrd="0" destOrd="0" presId="urn:microsoft.com/office/officeart/2017/3/layout/HorizontalPathTimeline"/>
    <dgm:cxn modelId="{048FFB30-8CDD-4EDA-8FD0-B958DC1899E6}" type="presParOf" srcId="{F80639B3-82D2-44EC-8F02-274AE4CCA6BC}" destId="{9FA1DB79-8EA4-4599-8489-D59FCEBC4EEC}" srcOrd="1" destOrd="0" presId="urn:microsoft.com/office/officeart/2017/3/layout/HorizontalPathTimeline"/>
    <dgm:cxn modelId="{F261797E-0CD4-4753-94AD-29E50D732A81}" type="presParOf" srcId="{9FA1DB79-8EA4-4599-8489-D59FCEBC4EEC}" destId="{C2DCB333-B4FE-48E7-BCDC-D29968C69664}" srcOrd="0" destOrd="0" presId="urn:microsoft.com/office/officeart/2017/3/layout/HorizontalPathTimeline"/>
    <dgm:cxn modelId="{67550889-F696-4F4A-82D1-C7E6058077B9}" type="presParOf" srcId="{9FA1DB79-8EA4-4599-8489-D59FCEBC4EEC}" destId="{3D1C792B-6BDF-44F7-ABB0-65F66C8F96F5}" srcOrd="1" destOrd="0" presId="urn:microsoft.com/office/officeart/2017/3/layout/HorizontalPathTimeline"/>
    <dgm:cxn modelId="{A795828D-DE29-4614-9DB9-6DFFF6B36EC9}" type="presParOf" srcId="{F80639B3-82D2-44EC-8F02-274AE4CCA6BC}" destId="{A94FB173-FBB3-4D50-AFEB-C8E9186C9C56}" srcOrd="2" destOrd="0" presId="urn:microsoft.com/office/officeart/2017/3/layout/HorizontalPathTimeline"/>
    <dgm:cxn modelId="{63EAA121-9FCE-43E8-950A-CCB47EF7D321}" type="presParOf" srcId="{F80639B3-82D2-44EC-8F02-274AE4CCA6BC}" destId="{8A057E6B-F112-48A5-87C4-84E9C2965831}" srcOrd="3" destOrd="0" presId="urn:microsoft.com/office/officeart/2017/3/layout/HorizontalPathTimeline"/>
    <dgm:cxn modelId="{F2CC87D6-AA75-4992-B021-7B0890C983EB}" type="presParOf" srcId="{F80639B3-82D2-44EC-8F02-274AE4CCA6BC}" destId="{073A38B6-ABF6-4DCB-8AA9-24BF2E93589C}" srcOrd="4" destOrd="0" presId="urn:microsoft.com/office/officeart/2017/3/layout/HorizontalPathTimeline"/>
    <dgm:cxn modelId="{C8FB3CFA-8ACF-4239-97A5-36284C866854}" type="presParOf" srcId="{EA6758D8-7228-4E0F-8C9A-FD250962F102}" destId="{B6CD4C51-BD40-46FC-9F3D-426E3B6E2CD5}" srcOrd="3" destOrd="0" presId="urn:microsoft.com/office/officeart/2017/3/layout/HorizontalPathTimeline"/>
    <dgm:cxn modelId="{997259C1-1E84-401A-B1AB-978CB3A89B0F}" type="presParOf" srcId="{EA6758D8-7228-4E0F-8C9A-FD250962F102}" destId="{A5A4EB22-43AB-4FB0-9A1C-5412E54EC6A2}" srcOrd="4" destOrd="0" presId="urn:microsoft.com/office/officeart/2017/3/layout/HorizontalPathTimeline"/>
    <dgm:cxn modelId="{C2185BC9-C2FD-46F1-827C-EB2397CF99CC}" type="presParOf" srcId="{A5A4EB22-43AB-4FB0-9A1C-5412E54EC6A2}" destId="{E435C4FB-D187-4346-853C-5A6D1C6D9316}" srcOrd="0" destOrd="0" presId="urn:microsoft.com/office/officeart/2017/3/layout/HorizontalPathTimeline"/>
    <dgm:cxn modelId="{5D44302F-87BC-43FF-9391-3DFBF122801A}" type="presParOf" srcId="{A5A4EB22-43AB-4FB0-9A1C-5412E54EC6A2}" destId="{EE11F36B-F55B-4DDD-B204-BFD4EBA3D267}" srcOrd="1" destOrd="0" presId="urn:microsoft.com/office/officeart/2017/3/layout/HorizontalPathTimeline"/>
    <dgm:cxn modelId="{54A143BB-7159-4CFA-820A-C403329C7F4D}" type="presParOf" srcId="{EE11F36B-F55B-4DDD-B204-BFD4EBA3D267}" destId="{1185FC75-5310-43AC-BA44-E957A7502545}" srcOrd="0" destOrd="0" presId="urn:microsoft.com/office/officeart/2017/3/layout/HorizontalPathTimeline"/>
    <dgm:cxn modelId="{72809A2F-0B27-4DC3-A7D1-E465255A68E6}" type="presParOf" srcId="{EE11F36B-F55B-4DDD-B204-BFD4EBA3D267}" destId="{FA32A338-8EA0-4C4F-9538-D77249B61DB6}" srcOrd="1" destOrd="0" presId="urn:microsoft.com/office/officeart/2017/3/layout/HorizontalPathTimeline"/>
    <dgm:cxn modelId="{4505C703-6A92-4548-914F-28D59A6292AC}" type="presParOf" srcId="{A5A4EB22-43AB-4FB0-9A1C-5412E54EC6A2}" destId="{D9C414DB-2DAD-4BDF-B83E-3A859252CEC9}" srcOrd="2" destOrd="0" presId="urn:microsoft.com/office/officeart/2017/3/layout/HorizontalPathTimeline"/>
    <dgm:cxn modelId="{49F58A5B-80EC-47F8-A9B8-E1206401899F}" type="presParOf" srcId="{A5A4EB22-43AB-4FB0-9A1C-5412E54EC6A2}" destId="{2BCBEE09-06AF-4978-818D-3E14485837D3}" srcOrd="3" destOrd="0" presId="urn:microsoft.com/office/officeart/2017/3/layout/HorizontalPathTimeline"/>
    <dgm:cxn modelId="{387B9189-D549-4499-A146-FD5F388DA16C}" type="presParOf" srcId="{A5A4EB22-43AB-4FB0-9A1C-5412E54EC6A2}" destId="{B79C51A3-69B7-4CF0-B5A9-BF736D02B4F3}" srcOrd="4" destOrd="0" presId="urn:microsoft.com/office/officeart/2017/3/layout/HorizontalPathTimeline"/>
    <dgm:cxn modelId="{36B70B0C-60C9-445A-8095-C8F4701FBD68}" type="presParOf" srcId="{EA6758D8-7228-4E0F-8C9A-FD250962F102}" destId="{61D07C8B-CFAB-4534-A7C2-74A2F8B56E86}" srcOrd="5" destOrd="0" presId="urn:microsoft.com/office/officeart/2017/3/layout/HorizontalPathTimeline"/>
    <dgm:cxn modelId="{1E575C4D-F1EC-4273-8812-D147E28F8A2F}" type="presParOf" srcId="{EA6758D8-7228-4E0F-8C9A-FD250962F102}" destId="{DAE3B61C-9991-4BDA-B195-7BC61F01FF5E}" srcOrd="6" destOrd="0" presId="urn:microsoft.com/office/officeart/2017/3/layout/HorizontalPathTimeline"/>
    <dgm:cxn modelId="{3C1EF012-687E-407B-8DE6-FB72A91333FB}" type="presParOf" srcId="{DAE3B61C-9991-4BDA-B195-7BC61F01FF5E}" destId="{46840D3C-F12E-4E27-AFE2-3CF30CDAAAC8}" srcOrd="0" destOrd="0" presId="urn:microsoft.com/office/officeart/2017/3/layout/HorizontalPathTimeline"/>
    <dgm:cxn modelId="{CA19C9E3-363D-40FC-A897-A01B01BEE2BE}" type="presParOf" srcId="{DAE3B61C-9991-4BDA-B195-7BC61F01FF5E}" destId="{67DCDBCA-8DEF-44A2-A541-B90A89783574}" srcOrd="1" destOrd="0" presId="urn:microsoft.com/office/officeart/2017/3/layout/HorizontalPathTimeline"/>
    <dgm:cxn modelId="{FF92C688-448A-4E0C-8573-D39B2DE2DEAC}" type="presParOf" srcId="{67DCDBCA-8DEF-44A2-A541-B90A89783574}" destId="{A37A7BF0-143F-4AE9-8605-2E13D1E93A1F}" srcOrd="0" destOrd="0" presId="urn:microsoft.com/office/officeart/2017/3/layout/HorizontalPathTimeline"/>
    <dgm:cxn modelId="{BBE4222C-E201-449D-947C-9DFD88D22F30}" type="presParOf" srcId="{67DCDBCA-8DEF-44A2-A541-B90A89783574}" destId="{1EA53211-F19C-4343-87EB-47F916F55742}" srcOrd="1" destOrd="0" presId="urn:microsoft.com/office/officeart/2017/3/layout/HorizontalPathTimeline"/>
    <dgm:cxn modelId="{F94FB69C-E141-44F1-B1FC-58DB0DFEA145}" type="presParOf" srcId="{DAE3B61C-9991-4BDA-B195-7BC61F01FF5E}" destId="{07AEB19A-2A19-4A40-8371-D540F2342769}" srcOrd="2" destOrd="0" presId="urn:microsoft.com/office/officeart/2017/3/layout/HorizontalPathTimeline"/>
    <dgm:cxn modelId="{6424DA53-53EA-4E33-AC37-43280A16E271}" type="presParOf" srcId="{DAE3B61C-9991-4BDA-B195-7BC61F01FF5E}" destId="{69D7FACF-DF5A-4527-8A51-FE22A57DA58A}" srcOrd="3" destOrd="0" presId="urn:microsoft.com/office/officeart/2017/3/layout/HorizontalPathTimeline"/>
    <dgm:cxn modelId="{3678D553-074F-4ABA-9726-E1777F3F51CE}" type="presParOf" srcId="{DAE3B61C-9991-4BDA-B195-7BC61F01FF5E}" destId="{9A85B6D0-E81F-43D5-A54E-B1181580CBF3}" srcOrd="4" destOrd="0" presId="urn:microsoft.com/office/officeart/2017/3/layout/HorizontalPathTimeline"/>
    <dgm:cxn modelId="{37323D8E-7445-4E23-A863-F3011ACA0232}" type="presParOf" srcId="{EA6758D8-7228-4E0F-8C9A-FD250962F102}" destId="{1AB23BF0-ADC7-4C17-BC64-056353CB91E0}" srcOrd="7" destOrd="0" presId="urn:microsoft.com/office/officeart/2017/3/layout/HorizontalPathTimeline"/>
    <dgm:cxn modelId="{CABA1D2B-9164-4886-BD27-15CDDB3A2912}" type="presParOf" srcId="{EA6758D8-7228-4E0F-8C9A-FD250962F102}" destId="{11C45A88-7950-4C8B-ADD1-3CB116156530}" srcOrd="8" destOrd="0" presId="urn:microsoft.com/office/officeart/2017/3/layout/HorizontalPathTimeline"/>
    <dgm:cxn modelId="{DFAC079C-C94A-4DEE-AE22-6D152D78EFD1}" type="presParOf" srcId="{11C45A88-7950-4C8B-ADD1-3CB116156530}" destId="{03E768F0-AB68-4C41-98E5-F7061631686F}" srcOrd="0" destOrd="0" presId="urn:microsoft.com/office/officeart/2017/3/layout/HorizontalPathTimeline"/>
    <dgm:cxn modelId="{0CA85AED-6F66-4515-8CA6-3134101A3C7B}" type="presParOf" srcId="{11C45A88-7950-4C8B-ADD1-3CB116156530}" destId="{35022849-8E98-49DD-90DF-92F017A8CE60}" srcOrd="1" destOrd="0" presId="urn:microsoft.com/office/officeart/2017/3/layout/HorizontalPathTimeline"/>
    <dgm:cxn modelId="{D378EC44-9A4E-42E2-BD30-57B7EB168B4A}" type="presParOf" srcId="{35022849-8E98-49DD-90DF-92F017A8CE60}" destId="{EA01B46A-E7BD-48CE-B725-76E97E431E6F}" srcOrd="0" destOrd="0" presId="urn:microsoft.com/office/officeart/2017/3/layout/HorizontalPathTimeline"/>
    <dgm:cxn modelId="{540142DE-535F-4AAA-B74A-4CAD51312077}" type="presParOf" srcId="{35022849-8E98-49DD-90DF-92F017A8CE60}" destId="{5B698462-65B9-4FE2-B679-7702B39D0261}" srcOrd="1" destOrd="0" presId="urn:microsoft.com/office/officeart/2017/3/layout/HorizontalPathTimeline"/>
    <dgm:cxn modelId="{B9152349-78E5-4625-8028-DEC6C07D8106}" type="presParOf" srcId="{11C45A88-7950-4C8B-ADD1-3CB116156530}" destId="{316BC87A-B9A2-4550-9617-FD09AAAA5F94}" srcOrd="2" destOrd="0" presId="urn:microsoft.com/office/officeart/2017/3/layout/HorizontalPathTimeline"/>
    <dgm:cxn modelId="{551188A8-23DB-430C-AE32-684ED8D6725C}" type="presParOf" srcId="{11C45A88-7950-4C8B-ADD1-3CB116156530}" destId="{6CE3BCE7-B475-4D09-9485-4ACFD75B8886}" srcOrd="3" destOrd="0" presId="urn:microsoft.com/office/officeart/2017/3/layout/HorizontalPathTimeline"/>
    <dgm:cxn modelId="{7289D7A2-E2AE-4BC2-A04C-927E486B2FA5}" type="presParOf" srcId="{11C45A88-7950-4C8B-ADD1-3CB116156530}" destId="{8230BA9A-7931-499E-AFA8-C822AE6353B0}"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F29831-7032-469E-AFE5-BEA8213398BF}" type="doc">
      <dgm:prSet loTypeId="urn:microsoft.com/office/officeart/2017/3/layout/HorizontalPathTimeline" loCatId="process" qsTypeId="urn:microsoft.com/office/officeart/2005/8/quickstyle/simple4" qsCatId="simple" csTypeId="urn:microsoft.com/office/officeart/2005/8/colors/colorful1" csCatId="colorful" phldr="1"/>
      <dgm:spPr/>
      <dgm:t>
        <a:bodyPr/>
        <a:lstStyle/>
        <a:p>
          <a:endParaRPr lang="en-US"/>
        </a:p>
      </dgm:t>
    </dgm:pt>
    <dgm:pt modelId="{FCEA0799-3EED-48EB-B845-A0D58E658EBF}">
      <dgm:prSet/>
      <dgm:spPr/>
      <dgm:t>
        <a:bodyPr/>
        <a:lstStyle/>
        <a:p>
          <a:pPr>
            <a:defRPr b="1"/>
          </a:pPr>
          <a:r>
            <a:rPr lang="en-US"/>
            <a:t>1939</a:t>
          </a:r>
        </a:p>
      </dgm:t>
    </dgm:pt>
    <dgm:pt modelId="{125554F2-9120-4397-85F8-548FFE80C9AB}" type="parTrans" cxnId="{18899C61-49D4-4B60-BBD0-48FB7EDA68CC}">
      <dgm:prSet/>
      <dgm:spPr/>
      <dgm:t>
        <a:bodyPr/>
        <a:lstStyle/>
        <a:p>
          <a:endParaRPr lang="en-US"/>
        </a:p>
      </dgm:t>
    </dgm:pt>
    <dgm:pt modelId="{99877290-8A9D-49BF-859D-59B8D15CB8A0}" type="sibTrans" cxnId="{18899C61-49D4-4B60-BBD0-48FB7EDA68CC}">
      <dgm:prSet/>
      <dgm:spPr/>
      <dgm:t>
        <a:bodyPr/>
        <a:lstStyle/>
        <a:p>
          <a:endParaRPr lang="en-US"/>
        </a:p>
      </dgm:t>
    </dgm:pt>
    <dgm:pt modelId="{06E913EB-7414-40BD-B7FA-FC425C45F58A}">
      <dgm:prSet/>
      <dgm:spPr/>
      <dgm:t>
        <a:bodyPr/>
        <a:lstStyle/>
        <a:p>
          <a:r>
            <a:rPr lang="en-US"/>
            <a:t>Joined TRE aged 21; headed key projects including jamming incoming V2 Rockets and deceiving the Germans as to the D-Day landing site.</a:t>
          </a:r>
        </a:p>
      </dgm:t>
    </dgm:pt>
    <dgm:pt modelId="{034ACD4C-D918-4745-9401-682F8BA0C4C5}" type="parTrans" cxnId="{666D5CAE-2BDC-43FD-9B4D-5F9BC4DC02A8}">
      <dgm:prSet/>
      <dgm:spPr/>
      <dgm:t>
        <a:bodyPr/>
        <a:lstStyle/>
        <a:p>
          <a:endParaRPr lang="en-US"/>
        </a:p>
      </dgm:t>
    </dgm:pt>
    <dgm:pt modelId="{B88C4DAD-9804-4FA3-A8E4-2526328F6056}" type="sibTrans" cxnId="{666D5CAE-2BDC-43FD-9B4D-5F9BC4DC02A8}">
      <dgm:prSet/>
      <dgm:spPr/>
      <dgm:t>
        <a:bodyPr/>
        <a:lstStyle/>
        <a:p>
          <a:endParaRPr lang="en-US"/>
        </a:p>
      </dgm:t>
    </dgm:pt>
    <dgm:pt modelId="{12C29858-223D-4979-8353-A4BC9CAE57AC}">
      <dgm:prSet/>
      <dgm:spPr/>
      <dgm:t>
        <a:bodyPr/>
        <a:lstStyle/>
        <a:p>
          <a:pPr>
            <a:defRPr b="1"/>
          </a:pPr>
          <a:r>
            <a:rPr lang="en-US"/>
            <a:t>1945</a:t>
          </a:r>
        </a:p>
      </dgm:t>
    </dgm:pt>
    <dgm:pt modelId="{7C855C54-1A09-4B8A-82D5-B382BE77727C}" type="parTrans" cxnId="{C44FE980-191F-4CED-AF8D-E9DAC878AA58}">
      <dgm:prSet/>
      <dgm:spPr/>
      <dgm:t>
        <a:bodyPr/>
        <a:lstStyle/>
        <a:p>
          <a:endParaRPr lang="en-US"/>
        </a:p>
      </dgm:t>
    </dgm:pt>
    <dgm:pt modelId="{BACC9A75-81C6-48D1-BC8B-ECEDCF4C0B97}" type="sibTrans" cxnId="{C44FE980-191F-4CED-AF8D-E9DAC878AA58}">
      <dgm:prSet/>
      <dgm:spPr/>
      <dgm:t>
        <a:bodyPr/>
        <a:lstStyle/>
        <a:p>
          <a:endParaRPr lang="en-US"/>
        </a:p>
      </dgm:t>
    </dgm:pt>
    <dgm:pt modelId="{BF231726-8C12-4F67-A32D-2ED34085041E}">
      <dgm:prSet/>
      <dgm:spPr/>
      <dgm:t>
        <a:bodyPr/>
        <a:lstStyle/>
        <a:p>
          <a:r>
            <a:rPr lang="en-US"/>
            <a:t>Became the leader of the Radio Astronomy group at Cambridge, where he developed a loyal team including Francis Graham-Smith and Antony Hewish.</a:t>
          </a:r>
        </a:p>
      </dgm:t>
    </dgm:pt>
    <dgm:pt modelId="{55C97E85-91B4-44AA-A016-9823C1FDBC36}" type="parTrans" cxnId="{021239FA-9DEC-48B4-B52A-C2BA00C2A953}">
      <dgm:prSet/>
      <dgm:spPr/>
      <dgm:t>
        <a:bodyPr/>
        <a:lstStyle/>
        <a:p>
          <a:endParaRPr lang="en-US"/>
        </a:p>
      </dgm:t>
    </dgm:pt>
    <dgm:pt modelId="{A87D31CD-97EA-486F-BFF3-51E03A96E216}" type="sibTrans" cxnId="{021239FA-9DEC-48B4-B52A-C2BA00C2A953}">
      <dgm:prSet/>
      <dgm:spPr/>
      <dgm:t>
        <a:bodyPr/>
        <a:lstStyle/>
        <a:p>
          <a:endParaRPr lang="en-US"/>
        </a:p>
      </dgm:t>
    </dgm:pt>
    <dgm:pt modelId="{D2B37F86-2BE9-4445-A05F-15143ED4A38A}">
      <dgm:prSet/>
      <dgm:spPr/>
      <dgm:t>
        <a:bodyPr/>
        <a:lstStyle/>
        <a:p>
          <a:pPr>
            <a:defRPr b="1"/>
          </a:pPr>
          <a:r>
            <a:rPr lang="en-US"/>
            <a:t>1947–1948</a:t>
          </a:r>
        </a:p>
      </dgm:t>
    </dgm:pt>
    <dgm:pt modelId="{25DB1194-BE95-4D4F-B89D-745405D27111}" type="parTrans" cxnId="{BFB3B317-E8D7-420A-A8D1-BE454702FD0F}">
      <dgm:prSet/>
      <dgm:spPr/>
      <dgm:t>
        <a:bodyPr/>
        <a:lstStyle/>
        <a:p>
          <a:endParaRPr lang="en-US"/>
        </a:p>
      </dgm:t>
    </dgm:pt>
    <dgm:pt modelId="{AF1FEE07-CF98-45F3-8F0A-7BC13BA4F549}" type="sibTrans" cxnId="{BFB3B317-E8D7-420A-A8D1-BE454702FD0F}">
      <dgm:prSet/>
      <dgm:spPr/>
      <dgm:t>
        <a:bodyPr/>
        <a:lstStyle/>
        <a:p>
          <a:endParaRPr lang="en-US"/>
        </a:p>
      </dgm:t>
    </dgm:pt>
    <dgm:pt modelId="{3A85B5D4-29D1-4D86-A34B-AD55E64E83BD}">
      <dgm:prSet/>
      <dgm:spPr/>
      <dgm:t>
        <a:bodyPr/>
        <a:lstStyle/>
        <a:p>
          <a:r>
            <a:rPr lang="en-US" dirty="0"/>
            <a:t>Pioneer of </a:t>
          </a:r>
          <a:r>
            <a:rPr lang="en-US" b="1" dirty="0"/>
            <a:t>Aperture Synthesis</a:t>
          </a:r>
          <a:r>
            <a:rPr lang="en-US" dirty="0"/>
            <a:t>: Technique used in radio astronomy that mixes signals from a collection of telescopes to produce images having the same resolution as a much larger instrument.</a:t>
          </a:r>
        </a:p>
      </dgm:t>
    </dgm:pt>
    <dgm:pt modelId="{C34DBFE4-186B-48B5-BE30-5C3E2D8865D9}" type="parTrans" cxnId="{00129060-4902-438B-9961-00B5A6816F85}">
      <dgm:prSet/>
      <dgm:spPr/>
      <dgm:t>
        <a:bodyPr/>
        <a:lstStyle/>
        <a:p>
          <a:endParaRPr lang="en-US"/>
        </a:p>
      </dgm:t>
    </dgm:pt>
    <dgm:pt modelId="{00D33476-958E-46FB-8A5E-27CBD14BA088}" type="sibTrans" cxnId="{00129060-4902-438B-9961-00B5A6816F85}">
      <dgm:prSet/>
      <dgm:spPr/>
      <dgm:t>
        <a:bodyPr/>
        <a:lstStyle/>
        <a:p>
          <a:endParaRPr lang="en-US"/>
        </a:p>
      </dgm:t>
    </dgm:pt>
    <dgm:pt modelId="{10CBC105-DB78-4A59-AF92-282A437A9562}">
      <dgm:prSet/>
      <dgm:spPr/>
      <dgm:t>
        <a:bodyPr/>
        <a:lstStyle/>
        <a:p>
          <a:pPr>
            <a:defRPr b="1"/>
          </a:pPr>
          <a:r>
            <a:rPr lang="en-US"/>
            <a:t>1974</a:t>
          </a:r>
        </a:p>
      </dgm:t>
    </dgm:pt>
    <dgm:pt modelId="{BFEA7276-7F05-4B41-9F97-25D6A3E6A1BD}" type="parTrans" cxnId="{BC1928F6-DB6A-4CC0-810A-7C315B2BE63D}">
      <dgm:prSet/>
      <dgm:spPr/>
      <dgm:t>
        <a:bodyPr/>
        <a:lstStyle/>
        <a:p>
          <a:endParaRPr lang="en-US"/>
        </a:p>
      </dgm:t>
    </dgm:pt>
    <dgm:pt modelId="{FBAF0928-6505-4F88-AF05-D52A6CA5B0AC}" type="sibTrans" cxnId="{BC1928F6-DB6A-4CC0-810A-7C315B2BE63D}">
      <dgm:prSet/>
      <dgm:spPr/>
      <dgm:t>
        <a:bodyPr/>
        <a:lstStyle/>
        <a:p>
          <a:endParaRPr lang="en-US"/>
        </a:p>
      </dgm:t>
    </dgm:pt>
    <dgm:pt modelId="{BB6F8B58-07E5-4967-8EEA-54CCC23D4CAE}">
      <dgm:prSet/>
      <dgm:spPr/>
      <dgm:t>
        <a:bodyPr/>
        <a:lstStyle/>
        <a:p>
          <a:r>
            <a:rPr lang="en-US" dirty="0"/>
            <a:t>The first Astronomer to win the </a:t>
          </a:r>
          <a:r>
            <a:rPr lang="en-US" b="1" dirty="0"/>
            <a:t>Nobel Prize for Physics</a:t>
          </a:r>
          <a:r>
            <a:rPr lang="en-US" dirty="0"/>
            <a:t>; Knighted in 1966 and Astronomer Royal 1972-82.</a:t>
          </a:r>
        </a:p>
      </dgm:t>
    </dgm:pt>
    <dgm:pt modelId="{77A1824C-FA8E-4F79-B1F4-771659BED0B5}" type="parTrans" cxnId="{929A82BD-6E58-4243-A75B-E4ACFAFFA55A}">
      <dgm:prSet/>
      <dgm:spPr/>
      <dgm:t>
        <a:bodyPr/>
        <a:lstStyle/>
        <a:p>
          <a:endParaRPr lang="en-US"/>
        </a:p>
      </dgm:t>
    </dgm:pt>
    <dgm:pt modelId="{48D3E1C2-A39A-4F8B-A0D6-A9F35DF29F61}" type="sibTrans" cxnId="{929A82BD-6E58-4243-A75B-E4ACFAFFA55A}">
      <dgm:prSet/>
      <dgm:spPr/>
      <dgm:t>
        <a:bodyPr/>
        <a:lstStyle/>
        <a:p>
          <a:endParaRPr lang="en-US"/>
        </a:p>
      </dgm:t>
    </dgm:pt>
    <dgm:pt modelId="{25BBC981-5A90-4286-B847-E00CF9D0D820}" type="pres">
      <dgm:prSet presAssocID="{37F29831-7032-469E-AFE5-BEA8213398BF}" presName="root" presStyleCnt="0">
        <dgm:presLayoutVars>
          <dgm:chMax/>
          <dgm:chPref/>
          <dgm:animLvl val="lvl"/>
        </dgm:presLayoutVars>
      </dgm:prSet>
      <dgm:spPr/>
    </dgm:pt>
    <dgm:pt modelId="{09E21304-A743-4B23-9476-7F515B919CB1}" type="pres">
      <dgm:prSet presAssocID="{37F29831-7032-469E-AFE5-BEA8213398BF}" presName="divider" presStyleLbl="node1" presStyleIdx="0" presStyleCnt="1"/>
      <dgm:spPr/>
    </dgm:pt>
    <dgm:pt modelId="{CED1D31E-592F-4063-AAB9-6B87EBB04E22}" type="pres">
      <dgm:prSet presAssocID="{37F29831-7032-469E-AFE5-BEA8213398BF}" presName="nodes" presStyleCnt="0">
        <dgm:presLayoutVars>
          <dgm:chMax/>
          <dgm:chPref/>
          <dgm:animLvl val="lvl"/>
        </dgm:presLayoutVars>
      </dgm:prSet>
      <dgm:spPr/>
    </dgm:pt>
    <dgm:pt modelId="{B9718664-05CD-4955-BC68-F68DD145293A}" type="pres">
      <dgm:prSet presAssocID="{FCEA0799-3EED-48EB-B845-A0D58E658EBF}" presName="composite" presStyleCnt="0"/>
      <dgm:spPr/>
    </dgm:pt>
    <dgm:pt modelId="{DB15A20D-2D38-4336-9C65-D888C40AB57C}" type="pres">
      <dgm:prSet presAssocID="{FCEA0799-3EED-48EB-B845-A0D58E658EBF}" presName="L1TextContainer" presStyleLbl="revTx" presStyleIdx="0" presStyleCnt="4">
        <dgm:presLayoutVars>
          <dgm:chMax val="1"/>
          <dgm:chPref val="1"/>
          <dgm:bulletEnabled val="1"/>
        </dgm:presLayoutVars>
      </dgm:prSet>
      <dgm:spPr/>
    </dgm:pt>
    <dgm:pt modelId="{59CEF53A-4D3B-4608-B0F1-C905685D6376}" type="pres">
      <dgm:prSet presAssocID="{FCEA0799-3EED-48EB-B845-A0D58E658EBF}" presName="L2TextContainerWrapper" presStyleCnt="0">
        <dgm:presLayoutVars>
          <dgm:chMax val="0"/>
          <dgm:chPref val="0"/>
          <dgm:bulletEnabled val="1"/>
        </dgm:presLayoutVars>
      </dgm:prSet>
      <dgm:spPr/>
    </dgm:pt>
    <dgm:pt modelId="{5225F3A4-4355-4645-AE62-6DBC3ABABF50}" type="pres">
      <dgm:prSet presAssocID="{FCEA0799-3EED-48EB-B845-A0D58E658EBF}" presName="L2TextContainer" presStyleLbl="bgAccFollowNode1" presStyleIdx="0" presStyleCnt="4"/>
      <dgm:spPr/>
    </dgm:pt>
    <dgm:pt modelId="{B03CFA30-264F-4603-90B9-12D1AAD9E82C}" type="pres">
      <dgm:prSet presAssocID="{FCEA0799-3EED-48EB-B845-A0D58E658EBF}" presName="FlexibleEmptyPlaceHolder" presStyleCnt="0"/>
      <dgm:spPr/>
    </dgm:pt>
    <dgm:pt modelId="{D0E683A2-018C-4F00-96FB-5AC6566157FA}" type="pres">
      <dgm:prSet presAssocID="{FCEA0799-3EED-48EB-B845-A0D58E658EBF}" presName="ConnectLine" presStyleLbl="alignNode1" presStyleIdx="0" presStyleCnt="4"/>
      <dgm:spPr>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hueOff val="0"/>
              <a:satOff val="0"/>
              <a:lumOff val="0"/>
              <a:alphaOff val="0"/>
            </a:schemeClr>
          </a:solidFill>
          <a:prstDash val="dash"/>
          <a:miter lim="800000"/>
        </a:ln>
        <a:effectLst/>
      </dgm:spPr>
    </dgm:pt>
    <dgm:pt modelId="{4C2A0965-927D-4620-8F0A-2DB144EC6300}" type="pres">
      <dgm:prSet presAssocID="{FCEA0799-3EED-48EB-B845-A0D58E658EBF}" presName="ConnectorPoint" presStyleLbl="fgAcc1" presStyleIdx="0" presStyleCnt="4"/>
      <dgm:spPr>
        <a:solidFill>
          <a:schemeClr val="lt1">
            <a:alpha val="90000"/>
            <a:hueOff val="0"/>
            <a:satOff val="0"/>
            <a:lumOff val="0"/>
            <a:alphaOff val="0"/>
          </a:schemeClr>
        </a:solidFill>
        <a:ln w="6350" cap="flat" cmpd="sng" algn="ctr">
          <a:noFill/>
          <a:prstDash val="solid"/>
          <a:miter lim="800000"/>
        </a:ln>
        <a:effectLst/>
      </dgm:spPr>
    </dgm:pt>
    <dgm:pt modelId="{8321EB2D-7841-4F80-852E-A69EB4CEECD6}" type="pres">
      <dgm:prSet presAssocID="{FCEA0799-3EED-48EB-B845-A0D58E658EBF}" presName="EmptyPlaceHolder" presStyleCnt="0"/>
      <dgm:spPr/>
    </dgm:pt>
    <dgm:pt modelId="{40EE6226-7D76-40A3-AB2E-646F03E2E2EE}" type="pres">
      <dgm:prSet presAssocID="{99877290-8A9D-49BF-859D-59B8D15CB8A0}" presName="spaceBetweenRectangles" presStyleCnt="0"/>
      <dgm:spPr/>
    </dgm:pt>
    <dgm:pt modelId="{3E20715E-542D-497A-98CC-C596B1AFC792}" type="pres">
      <dgm:prSet presAssocID="{12C29858-223D-4979-8353-A4BC9CAE57AC}" presName="composite" presStyleCnt="0"/>
      <dgm:spPr/>
    </dgm:pt>
    <dgm:pt modelId="{E97E2B71-D283-48FB-8242-5885080DC73D}" type="pres">
      <dgm:prSet presAssocID="{12C29858-223D-4979-8353-A4BC9CAE57AC}" presName="L1TextContainer" presStyleLbl="revTx" presStyleIdx="1" presStyleCnt="4">
        <dgm:presLayoutVars>
          <dgm:chMax val="1"/>
          <dgm:chPref val="1"/>
          <dgm:bulletEnabled val="1"/>
        </dgm:presLayoutVars>
      </dgm:prSet>
      <dgm:spPr/>
    </dgm:pt>
    <dgm:pt modelId="{2F82F7CE-AFD1-4EDE-9653-DEDD90A3740F}" type="pres">
      <dgm:prSet presAssocID="{12C29858-223D-4979-8353-A4BC9CAE57AC}" presName="L2TextContainerWrapper" presStyleCnt="0">
        <dgm:presLayoutVars>
          <dgm:chMax val="0"/>
          <dgm:chPref val="0"/>
          <dgm:bulletEnabled val="1"/>
        </dgm:presLayoutVars>
      </dgm:prSet>
      <dgm:spPr/>
    </dgm:pt>
    <dgm:pt modelId="{3E3B29C4-CC25-4180-8F62-2A05723E7C51}" type="pres">
      <dgm:prSet presAssocID="{12C29858-223D-4979-8353-A4BC9CAE57AC}" presName="L2TextContainer" presStyleLbl="bgAccFollowNode1" presStyleIdx="1" presStyleCnt="4"/>
      <dgm:spPr/>
    </dgm:pt>
    <dgm:pt modelId="{9A12C0E3-2859-494F-9FFF-718E082483E1}" type="pres">
      <dgm:prSet presAssocID="{12C29858-223D-4979-8353-A4BC9CAE57AC}" presName="FlexibleEmptyPlaceHolder" presStyleCnt="0"/>
      <dgm:spPr/>
    </dgm:pt>
    <dgm:pt modelId="{C1A44052-70BF-4E94-960A-E0DE3DBA6B1C}" type="pres">
      <dgm:prSet presAssocID="{12C29858-223D-4979-8353-A4BC9CAE57AC}" presName="ConnectLine" presStyleLbl="alignNode1" presStyleIdx="1" presStyleCnt="4"/>
      <dgm:spPr>
        <a:gradFill rotWithShape="0">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hueOff val="0"/>
              <a:satOff val="0"/>
              <a:lumOff val="0"/>
              <a:alphaOff val="0"/>
            </a:schemeClr>
          </a:solidFill>
          <a:prstDash val="dash"/>
          <a:miter lim="800000"/>
        </a:ln>
        <a:effectLst/>
      </dgm:spPr>
    </dgm:pt>
    <dgm:pt modelId="{A18B3A29-EDC8-4372-B872-A6AE501D9E09}" type="pres">
      <dgm:prSet presAssocID="{12C29858-223D-4979-8353-A4BC9CAE57AC}" presName="ConnectorPoint" presStyleLbl="fgAcc1" presStyleIdx="1" presStyleCnt="4"/>
      <dgm:spPr>
        <a:solidFill>
          <a:schemeClr val="lt1">
            <a:alpha val="90000"/>
            <a:hueOff val="0"/>
            <a:satOff val="0"/>
            <a:lumOff val="0"/>
            <a:alphaOff val="0"/>
          </a:schemeClr>
        </a:solidFill>
        <a:ln w="6350" cap="flat" cmpd="sng" algn="ctr">
          <a:noFill/>
          <a:prstDash val="solid"/>
          <a:miter lim="800000"/>
        </a:ln>
        <a:effectLst/>
      </dgm:spPr>
    </dgm:pt>
    <dgm:pt modelId="{6B69A7AA-B860-429F-B6B8-E7CA976D8F84}" type="pres">
      <dgm:prSet presAssocID="{12C29858-223D-4979-8353-A4BC9CAE57AC}" presName="EmptyPlaceHolder" presStyleCnt="0"/>
      <dgm:spPr/>
    </dgm:pt>
    <dgm:pt modelId="{036FAB86-62D6-4CC1-AA9E-11B7DF26F4E0}" type="pres">
      <dgm:prSet presAssocID="{BACC9A75-81C6-48D1-BC8B-ECEDCF4C0B97}" presName="spaceBetweenRectangles" presStyleCnt="0"/>
      <dgm:spPr/>
    </dgm:pt>
    <dgm:pt modelId="{47E2410E-9EF4-4394-8621-8DE6DC0CACC5}" type="pres">
      <dgm:prSet presAssocID="{D2B37F86-2BE9-4445-A05F-15143ED4A38A}" presName="composite" presStyleCnt="0"/>
      <dgm:spPr/>
    </dgm:pt>
    <dgm:pt modelId="{C2C9A3E9-3436-445E-8C23-F367260949B8}" type="pres">
      <dgm:prSet presAssocID="{D2B37F86-2BE9-4445-A05F-15143ED4A38A}" presName="L1TextContainer" presStyleLbl="revTx" presStyleIdx="2" presStyleCnt="4">
        <dgm:presLayoutVars>
          <dgm:chMax val="1"/>
          <dgm:chPref val="1"/>
          <dgm:bulletEnabled val="1"/>
        </dgm:presLayoutVars>
      </dgm:prSet>
      <dgm:spPr/>
    </dgm:pt>
    <dgm:pt modelId="{54F2026C-CB1C-4FAE-923E-021AE1344B93}" type="pres">
      <dgm:prSet presAssocID="{D2B37F86-2BE9-4445-A05F-15143ED4A38A}" presName="L2TextContainerWrapper" presStyleCnt="0">
        <dgm:presLayoutVars>
          <dgm:chMax val="0"/>
          <dgm:chPref val="0"/>
          <dgm:bulletEnabled val="1"/>
        </dgm:presLayoutVars>
      </dgm:prSet>
      <dgm:spPr/>
    </dgm:pt>
    <dgm:pt modelId="{9F216878-34F7-4F97-B712-06D4ECD2F7B2}" type="pres">
      <dgm:prSet presAssocID="{D2B37F86-2BE9-4445-A05F-15143ED4A38A}" presName="L2TextContainer" presStyleLbl="bgAccFollowNode1" presStyleIdx="2" presStyleCnt="4"/>
      <dgm:spPr/>
    </dgm:pt>
    <dgm:pt modelId="{265B7538-FE42-42C0-8F51-1A7EBCEE629A}" type="pres">
      <dgm:prSet presAssocID="{D2B37F86-2BE9-4445-A05F-15143ED4A38A}" presName="FlexibleEmptyPlaceHolder" presStyleCnt="0"/>
      <dgm:spPr/>
    </dgm:pt>
    <dgm:pt modelId="{90192A20-03F3-49C6-A19F-F3359BF33118}" type="pres">
      <dgm:prSet presAssocID="{D2B37F86-2BE9-4445-A05F-15143ED4A38A}" presName="ConnectLine" presStyleLbl="alignNode1" presStyleIdx="2" presStyleCnt="4"/>
      <dgm:spPr>
        <a:gradFill rotWithShape="0">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6350" cap="flat" cmpd="sng" algn="ctr">
          <a:solidFill>
            <a:schemeClr val="accent4">
              <a:hueOff val="0"/>
              <a:satOff val="0"/>
              <a:lumOff val="0"/>
              <a:alphaOff val="0"/>
            </a:schemeClr>
          </a:solidFill>
          <a:prstDash val="dash"/>
          <a:miter lim="800000"/>
        </a:ln>
        <a:effectLst/>
      </dgm:spPr>
    </dgm:pt>
    <dgm:pt modelId="{A946D827-8921-4380-9E2E-8ECC1A39BFA8}" type="pres">
      <dgm:prSet presAssocID="{D2B37F86-2BE9-4445-A05F-15143ED4A38A}" presName="ConnectorPoint" presStyleLbl="fgAcc1" presStyleIdx="2" presStyleCnt="4"/>
      <dgm:spPr>
        <a:solidFill>
          <a:schemeClr val="lt1">
            <a:alpha val="90000"/>
            <a:hueOff val="0"/>
            <a:satOff val="0"/>
            <a:lumOff val="0"/>
            <a:alphaOff val="0"/>
          </a:schemeClr>
        </a:solidFill>
        <a:ln w="6350" cap="flat" cmpd="sng" algn="ctr">
          <a:noFill/>
          <a:prstDash val="solid"/>
          <a:miter lim="800000"/>
        </a:ln>
        <a:effectLst/>
      </dgm:spPr>
    </dgm:pt>
    <dgm:pt modelId="{085BABCB-5D55-4C21-8169-DBDDF53D867F}" type="pres">
      <dgm:prSet presAssocID="{D2B37F86-2BE9-4445-A05F-15143ED4A38A}" presName="EmptyPlaceHolder" presStyleCnt="0"/>
      <dgm:spPr/>
    </dgm:pt>
    <dgm:pt modelId="{6E047C7A-DE38-44D0-8FD7-ACEA2A300DE4}" type="pres">
      <dgm:prSet presAssocID="{AF1FEE07-CF98-45F3-8F0A-7BC13BA4F549}" presName="spaceBetweenRectangles" presStyleCnt="0"/>
      <dgm:spPr/>
    </dgm:pt>
    <dgm:pt modelId="{E76EF2C9-859E-4F71-AF14-717D7F6C4D64}" type="pres">
      <dgm:prSet presAssocID="{10CBC105-DB78-4A59-AF92-282A437A9562}" presName="composite" presStyleCnt="0"/>
      <dgm:spPr/>
    </dgm:pt>
    <dgm:pt modelId="{E8103E60-DD03-4B45-9F3F-E52998DF52E5}" type="pres">
      <dgm:prSet presAssocID="{10CBC105-DB78-4A59-AF92-282A437A9562}" presName="L1TextContainer" presStyleLbl="revTx" presStyleIdx="3" presStyleCnt="4">
        <dgm:presLayoutVars>
          <dgm:chMax val="1"/>
          <dgm:chPref val="1"/>
          <dgm:bulletEnabled val="1"/>
        </dgm:presLayoutVars>
      </dgm:prSet>
      <dgm:spPr/>
    </dgm:pt>
    <dgm:pt modelId="{7F20650B-33C4-482F-87A2-13382BA5049C}" type="pres">
      <dgm:prSet presAssocID="{10CBC105-DB78-4A59-AF92-282A437A9562}" presName="L2TextContainerWrapper" presStyleCnt="0">
        <dgm:presLayoutVars>
          <dgm:chMax val="0"/>
          <dgm:chPref val="0"/>
          <dgm:bulletEnabled val="1"/>
        </dgm:presLayoutVars>
      </dgm:prSet>
      <dgm:spPr/>
    </dgm:pt>
    <dgm:pt modelId="{C0C65C93-4B1E-4E92-AE77-423FF715C93A}" type="pres">
      <dgm:prSet presAssocID="{10CBC105-DB78-4A59-AF92-282A437A9562}" presName="L2TextContainer" presStyleLbl="bgAccFollowNode1" presStyleIdx="3" presStyleCnt="4"/>
      <dgm:spPr/>
    </dgm:pt>
    <dgm:pt modelId="{74C68E54-5EA5-4BA5-9368-C43D0CDFB4F0}" type="pres">
      <dgm:prSet presAssocID="{10CBC105-DB78-4A59-AF92-282A437A9562}" presName="FlexibleEmptyPlaceHolder" presStyleCnt="0"/>
      <dgm:spPr/>
    </dgm:pt>
    <dgm:pt modelId="{1E4D489D-C9C8-4E99-A028-C5D7AC5E8A9C}" type="pres">
      <dgm:prSet presAssocID="{10CBC105-DB78-4A59-AF92-282A437A9562}" presName="ConnectLine" presStyleLbl="alignNode1" presStyleIdx="3" presStyleCnt="4"/>
      <dgm:spPr>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hueOff val="0"/>
              <a:satOff val="0"/>
              <a:lumOff val="0"/>
              <a:alphaOff val="0"/>
            </a:schemeClr>
          </a:solidFill>
          <a:prstDash val="dash"/>
          <a:miter lim="800000"/>
        </a:ln>
        <a:effectLst/>
      </dgm:spPr>
    </dgm:pt>
    <dgm:pt modelId="{48D5B940-C594-4EBF-A723-CD9CE3813579}" type="pres">
      <dgm:prSet presAssocID="{10CBC105-DB78-4A59-AF92-282A437A9562}" presName="ConnectorPoint" presStyleLbl="fgAcc1" presStyleIdx="3" presStyleCnt="4"/>
      <dgm:spPr>
        <a:solidFill>
          <a:schemeClr val="lt1">
            <a:alpha val="90000"/>
            <a:hueOff val="0"/>
            <a:satOff val="0"/>
            <a:lumOff val="0"/>
            <a:alphaOff val="0"/>
          </a:schemeClr>
        </a:solidFill>
        <a:ln w="6350" cap="flat" cmpd="sng" algn="ctr">
          <a:noFill/>
          <a:prstDash val="solid"/>
          <a:miter lim="800000"/>
        </a:ln>
        <a:effectLst/>
      </dgm:spPr>
    </dgm:pt>
    <dgm:pt modelId="{9AA7E398-F4AD-4230-9072-B48F90B0C1E3}" type="pres">
      <dgm:prSet presAssocID="{10CBC105-DB78-4A59-AF92-282A437A9562}" presName="EmptyPlaceHolder" presStyleCnt="0"/>
      <dgm:spPr/>
    </dgm:pt>
  </dgm:ptLst>
  <dgm:cxnLst>
    <dgm:cxn modelId="{BFB3B317-E8D7-420A-A8D1-BE454702FD0F}" srcId="{37F29831-7032-469E-AFE5-BEA8213398BF}" destId="{D2B37F86-2BE9-4445-A05F-15143ED4A38A}" srcOrd="2" destOrd="0" parTransId="{25DB1194-BE95-4D4F-B89D-745405D27111}" sibTransId="{AF1FEE07-CF98-45F3-8F0A-7BC13BA4F549}"/>
    <dgm:cxn modelId="{80F2B71B-150D-494A-91D1-1C371207EDCF}" type="presOf" srcId="{D2B37F86-2BE9-4445-A05F-15143ED4A38A}" destId="{C2C9A3E9-3436-445E-8C23-F367260949B8}" srcOrd="0" destOrd="0" presId="urn:microsoft.com/office/officeart/2017/3/layout/HorizontalPathTimeline"/>
    <dgm:cxn modelId="{DDF4D81B-A7A5-4376-8B4B-3AFDD2EA7422}" type="presOf" srcId="{FCEA0799-3EED-48EB-B845-A0D58E658EBF}" destId="{DB15A20D-2D38-4336-9C65-D888C40AB57C}" srcOrd="0" destOrd="0" presId="urn:microsoft.com/office/officeart/2017/3/layout/HorizontalPathTimeline"/>
    <dgm:cxn modelId="{30684638-1792-4035-A5B3-5E3834FE8CB4}" type="presOf" srcId="{06E913EB-7414-40BD-B7FA-FC425C45F58A}" destId="{5225F3A4-4355-4645-AE62-6DBC3ABABF50}" srcOrd="0" destOrd="0" presId="urn:microsoft.com/office/officeart/2017/3/layout/HorizontalPathTimeline"/>
    <dgm:cxn modelId="{00129060-4902-438B-9961-00B5A6816F85}" srcId="{D2B37F86-2BE9-4445-A05F-15143ED4A38A}" destId="{3A85B5D4-29D1-4D86-A34B-AD55E64E83BD}" srcOrd="0" destOrd="0" parTransId="{C34DBFE4-186B-48B5-BE30-5C3E2D8865D9}" sibTransId="{00D33476-958E-46FB-8A5E-27CBD14BA088}"/>
    <dgm:cxn modelId="{18899C61-49D4-4B60-BBD0-48FB7EDA68CC}" srcId="{37F29831-7032-469E-AFE5-BEA8213398BF}" destId="{FCEA0799-3EED-48EB-B845-A0D58E658EBF}" srcOrd="0" destOrd="0" parTransId="{125554F2-9120-4397-85F8-548FFE80C9AB}" sibTransId="{99877290-8A9D-49BF-859D-59B8D15CB8A0}"/>
    <dgm:cxn modelId="{B8AC8065-2719-4283-914B-D39DC0099EC7}" type="presOf" srcId="{12C29858-223D-4979-8353-A4BC9CAE57AC}" destId="{E97E2B71-D283-48FB-8242-5885080DC73D}" srcOrd="0" destOrd="0" presId="urn:microsoft.com/office/officeart/2017/3/layout/HorizontalPathTimeline"/>
    <dgm:cxn modelId="{C05D5373-A83F-4AAE-9838-6A37B7E6641C}" type="presOf" srcId="{37F29831-7032-469E-AFE5-BEA8213398BF}" destId="{25BBC981-5A90-4286-B847-E00CF9D0D820}" srcOrd="0" destOrd="0" presId="urn:microsoft.com/office/officeart/2017/3/layout/HorizontalPathTimeline"/>
    <dgm:cxn modelId="{C44FE980-191F-4CED-AF8D-E9DAC878AA58}" srcId="{37F29831-7032-469E-AFE5-BEA8213398BF}" destId="{12C29858-223D-4979-8353-A4BC9CAE57AC}" srcOrd="1" destOrd="0" parTransId="{7C855C54-1A09-4B8A-82D5-B382BE77727C}" sibTransId="{BACC9A75-81C6-48D1-BC8B-ECEDCF4C0B97}"/>
    <dgm:cxn modelId="{FA94D881-2FF3-4923-BE9C-2D65652ECCC7}" type="presOf" srcId="{10CBC105-DB78-4A59-AF92-282A437A9562}" destId="{E8103E60-DD03-4B45-9F3F-E52998DF52E5}" srcOrd="0" destOrd="0" presId="urn:microsoft.com/office/officeart/2017/3/layout/HorizontalPathTimeline"/>
    <dgm:cxn modelId="{666D5CAE-2BDC-43FD-9B4D-5F9BC4DC02A8}" srcId="{FCEA0799-3EED-48EB-B845-A0D58E658EBF}" destId="{06E913EB-7414-40BD-B7FA-FC425C45F58A}" srcOrd="0" destOrd="0" parTransId="{034ACD4C-D918-4745-9401-682F8BA0C4C5}" sibTransId="{B88C4DAD-9804-4FA3-A8E4-2526328F6056}"/>
    <dgm:cxn modelId="{929A82BD-6E58-4243-A75B-E4ACFAFFA55A}" srcId="{10CBC105-DB78-4A59-AF92-282A437A9562}" destId="{BB6F8B58-07E5-4967-8EEA-54CCC23D4CAE}" srcOrd="0" destOrd="0" parTransId="{77A1824C-FA8E-4F79-B1F4-771659BED0B5}" sibTransId="{48D3E1C2-A39A-4F8B-A0D6-A9F35DF29F61}"/>
    <dgm:cxn modelId="{E8B816BE-7987-4E07-A487-CF017C56CF64}" type="presOf" srcId="{3A85B5D4-29D1-4D86-A34B-AD55E64E83BD}" destId="{9F216878-34F7-4F97-B712-06D4ECD2F7B2}" srcOrd="0" destOrd="0" presId="urn:microsoft.com/office/officeart/2017/3/layout/HorizontalPathTimeline"/>
    <dgm:cxn modelId="{6C6E08E8-C0E2-4D75-B318-172439F68560}" type="presOf" srcId="{BB6F8B58-07E5-4967-8EEA-54CCC23D4CAE}" destId="{C0C65C93-4B1E-4E92-AE77-423FF715C93A}" srcOrd="0" destOrd="0" presId="urn:microsoft.com/office/officeart/2017/3/layout/HorizontalPathTimeline"/>
    <dgm:cxn modelId="{BC1928F6-DB6A-4CC0-810A-7C315B2BE63D}" srcId="{37F29831-7032-469E-AFE5-BEA8213398BF}" destId="{10CBC105-DB78-4A59-AF92-282A437A9562}" srcOrd="3" destOrd="0" parTransId="{BFEA7276-7F05-4B41-9F97-25D6A3E6A1BD}" sibTransId="{FBAF0928-6505-4F88-AF05-D52A6CA5B0AC}"/>
    <dgm:cxn modelId="{021239FA-9DEC-48B4-B52A-C2BA00C2A953}" srcId="{12C29858-223D-4979-8353-A4BC9CAE57AC}" destId="{BF231726-8C12-4F67-A32D-2ED34085041E}" srcOrd="0" destOrd="0" parTransId="{55C97E85-91B4-44AA-A016-9823C1FDBC36}" sibTransId="{A87D31CD-97EA-486F-BFF3-51E03A96E216}"/>
    <dgm:cxn modelId="{13A97FFC-8CC2-4013-95F0-14A01456D500}" type="presOf" srcId="{BF231726-8C12-4F67-A32D-2ED34085041E}" destId="{3E3B29C4-CC25-4180-8F62-2A05723E7C51}" srcOrd="0" destOrd="0" presId="urn:microsoft.com/office/officeart/2017/3/layout/HorizontalPathTimeline"/>
    <dgm:cxn modelId="{4C2B024B-9C51-4EF5-8D17-D67009989976}" type="presParOf" srcId="{25BBC981-5A90-4286-B847-E00CF9D0D820}" destId="{09E21304-A743-4B23-9476-7F515B919CB1}" srcOrd="0" destOrd="0" presId="urn:microsoft.com/office/officeart/2017/3/layout/HorizontalPathTimeline"/>
    <dgm:cxn modelId="{6570E4F2-5945-4DDC-AB0D-90410154616F}" type="presParOf" srcId="{25BBC981-5A90-4286-B847-E00CF9D0D820}" destId="{CED1D31E-592F-4063-AAB9-6B87EBB04E22}" srcOrd="1" destOrd="0" presId="urn:microsoft.com/office/officeart/2017/3/layout/HorizontalPathTimeline"/>
    <dgm:cxn modelId="{42CB8E3B-2D19-4EF1-8D2E-7257F2293790}" type="presParOf" srcId="{CED1D31E-592F-4063-AAB9-6B87EBB04E22}" destId="{B9718664-05CD-4955-BC68-F68DD145293A}" srcOrd="0" destOrd="0" presId="urn:microsoft.com/office/officeart/2017/3/layout/HorizontalPathTimeline"/>
    <dgm:cxn modelId="{BE89BEA7-A3AA-403A-BA00-C354CA096F6B}" type="presParOf" srcId="{B9718664-05CD-4955-BC68-F68DD145293A}" destId="{DB15A20D-2D38-4336-9C65-D888C40AB57C}" srcOrd="0" destOrd="0" presId="urn:microsoft.com/office/officeart/2017/3/layout/HorizontalPathTimeline"/>
    <dgm:cxn modelId="{31957AB9-1504-486E-ADB0-EF54A8420411}" type="presParOf" srcId="{B9718664-05CD-4955-BC68-F68DD145293A}" destId="{59CEF53A-4D3B-4608-B0F1-C905685D6376}" srcOrd="1" destOrd="0" presId="urn:microsoft.com/office/officeart/2017/3/layout/HorizontalPathTimeline"/>
    <dgm:cxn modelId="{E770836D-7B4D-445C-82F9-42110C92B736}" type="presParOf" srcId="{59CEF53A-4D3B-4608-B0F1-C905685D6376}" destId="{5225F3A4-4355-4645-AE62-6DBC3ABABF50}" srcOrd="0" destOrd="0" presId="urn:microsoft.com/office/officeart/2017/3/layout/HorizontalPathTimeline"/>
    <dgm:cxn modelId="{A8A9C292-CE02-4B30-AAD2-527BB72F12C0}" type="presParOf" srcId="{59CEF53A-4D3B-4608-B0F1-C905685D6376}" destId="{B03CFA30-264F-4603-90B9-12D1AAD9E82C}" srcOrd="1" destOrd="0" presId="urn:microsoft.com/office/officeart/2017/3/layout/HorizontalPathTimeline"/>
    <dgm:cxn modelId="{E23AFD01-E41A-48B0-9B74-544A2BEFDABC}" type="presParOf" srcId="{B9718664-05CD-4955-BC68-F68DD145293A}" destId="{D0E683A2-018C-4F00-96FB-5AC6566157FA}" srcOrd="2" destOrd="0" presId="urn:microsoft.com/office/officeart/2017/3/layout/HorizontalPathTimeline"/>
    <dgm:cxn modelId="{E68E6A8A-0282-4F0D-A2A5-42E5446BE5A9}" type="presParOf" srcId="{B9718664-05CD-4955-BC68-F68DD145293A}" destId="{4C2A0965-927D-4620-8F0A-2DB144EC6300}" srcOrd="3" destOrd="0" presId="urn:microsoft.com/office/officeart/2017/3/layout/HorizontalPathTimeline"/>
    <dgm:cxn modelId="{0101D769-B064-44D6-A2FD-95811CDCC54C}" type="presParOf" srcId="{B9718664-05CD-4955-BC68-F68DD145293A}" destId="{8321EB2D-7841-4F80-852E-A69EB4CEECD6}" srcOrd="4" destOrd="0" presId="urn:microsoft.com/office/officeart/2017/3/layout/HorizontalPathTimeline"/>
    <dgm:cxn modelId="{5FD036B6-3A46-48BF-B793-42C2B743E205}" type="presParOf" srcId="{CED1D31E-592F-4063-AAB9-6B87EBB04E22}" destId="{40EE6226-7D76-40A3-AB2E-646F03E2E2EE}" srcOrd="1" destOrd="0" presId="urn:microsoft.com/office/officeart/2017/3/layout/HorizontalPathTimeline"/>
    <dgm:cxn modelId="{5D0D96AE-4D3B-4677-93BF-1B3CAABE072D}" type="presParOf" srcId="{CED1D31E-592F-4063-AAB9-6B87EBB04E22}" destId="{3E20715E-542D-497A-98CC-C596B1AFC792}" srcOrd="2" destOrd="0" presId="urn:microsoft.com/office/officeart/2017/3/layout/HorizontalPathTimeline"/>
    <dgm:cxn modelId="{DB77D715-3D58-4D74-9434-60472F00D101}" type="presParOf" srcId="{3E20715E-542D-497A-98CC-C596B1AFC792}" destId="{E97E2B71-D283-48FB-8242-5885080DC73D}" srcOrd="0" destOrd="0" presId="urn:microsoft.com/office/officeart/2017/3/layout/HorizontalPathTimeline"/>
    <dgm:cxn modelId="{D2167D26-6DD4-46E8-AD44-886D37FF2165}" type="presParOf" srcId="{3E20715E-542D-497A-98CC-C596B1AFC792}" destId="{2F82F7CE-AFD1-4EDE-9653-DEDD90A3740F}" srcOrd="1" destOrd="0" presId="urn:microsoft.com/office/officeart/2017/3/layout/HorizontalPathTimeline"/>
    <dgm:cxn modelId="{9B08328A-DAC4-4471-8595-069C07AD6F3F}" type="presParOf" srcId="{2F82F7CE-AFD1-4EDE-9653-DEDD90A3740F}" destId="{3E3B29C4-CC25-4180-8F62-2A05723E7C51}" srcOrd="0" destOrd="0" presId="urn:microsoft.com/office/officeart/2017/3/layout/HorizontalPathTimeline"/>
    <dgm:cxn modelId="{BB1E2D80-0499-4531-99C5-0D27D1A0E43E}" type="presParOf" srcId="{2F82F7CE-AFD1-4EDE-9653-DEDD90A3740F}" destId="{9A12C0E3-2859-494F-9FFF-718E082483E1}" srcOrd="1" destOrd="0" presId="urn:microsoft.com/office/officeart/2017/3/layout/HorizontalPathTimeline"/>
    <dgm:cxn modelId="{12199334-5887-43F4-BA33-CFC6DB7B8068}" type="presParOf" srcId="{3E20715E-542D-497A-98CC-C596B1AFC792}" destId="{C1A44052-70BF-4E94-960A-E0DE3DBA6B1C}" srcOrd="2" destOrd="0" presId="urn:microsoft.com/office/officeart/2017/3/layout/HorizontalPathTimeline"/>
    <dgm:cxn modelId="{60056C0E-9C7E-468A-BEAC-33311C041A7F}" type="presParOf" srcId="{3E20715E-542D-497A-98CC-C596B1AFC792}" destId="{A18B3A29-EDC8-4372-B872-A6AE501D9E09}" srcOrd="3" destOrd="0" presId="urn:microsoft.com/office/officeart/2017/3/layout/HorizontalPathTimeline"/>
    <dgm:cxn modelId="{3B78473A-92DB-485C-9ABF-ADFC8F20CE64}" type="presParOf" srcId="{3E20715E-542D-497A-98CC-C596B1AFC792}" destId="{6B69A7AA-B860-429F-B6B8-E7CA976D8F84}" srcOrd="4" destOrd="0" presId="urn:microsoft.com/office/officeart/2017/3/layout/HorizontalPathTimeline"/>
    <dgm:cxn modelId="{6E55B6BC-6349-4AD1-8D93-87E0BE92CCAD}" type="presParOf" srcId="{CED1D31E-592F-4063-AAB9-6B87EBB04E22}" destId="{036FAB86-62D6-4CC1-AA9E-11B7DF26F4E0}" srcOrd="3" destOrd="0" presId="urn:microsoft.com/office/officeart/2017/3/layout/HorizontalPathTimeline"/>
    <dgm:cxn modelId="{BCEB9D5C-5541-4B6B-8C2D-997A333D70F5}" type="presParOf" srcId="{CED1D31E-592F-4063-AAB9-6B87EBB04E22}" destId="{47E2410E-9EF4-4394-8621-8DE6DC0CACC5}" srcOrd="4" destOrd="0" presId="urn:microsoft.com/office/officeart/2017/3/layout/HorizontalPathTimeline"/>
    <dgm:cxn modelId="{7366580E-D2C0-4A30-A796-7D97BB8F0DAE}" type="presParOf" srcId="{47E2410E-9EF4-4394-8621-8DE6DC0CACC5}" destId="{C2C9A3E9-3436-445E-8C23-F367260949B8}" srcOrd="0" destOrd="0" presId="urn:microsoft.com/office/officeart/2017/3/layout/HorizontalPathTimeline"/>
    <dgm:cxn modelId="{0E789532-F16F-4669-B53D-824B20E778BD}" type="presParOf" srcId="{47E2410E-9EF4-4394-8621-8DE6DC0CACC5}" destId="{54F2026C-CB1C-4FAE-923E-021AE1344B93}" srcOrd="1" destOrd="0" presId="urn:microsoft.com/office/officeart/2017/3/layout/HorizontalPathTimeline"/>
    <dgm:cxn modelId="{F451DA91-0DE6-4306-BDCB-AE383DB7495A}" type="presParOf" srcId="{54F2026C-CB1C-4FAE-923E-021AE1344B93}" destId="{9F216878-34F7-4F97-B712-06D4ECD2F7B2}" srcOrd="0" destOrd="0" presId="urn:microsoft.com/office/officeart/2017/3/layout/HorizontalPathTimeline"/>
    <dgm:cxn modelId="{0B034E50-6A3F-498B-9695-24B5D069351A}" type="presParOf" srcId="{54F2026C-CB1C-4FAE-923E-021AE1344B93}" destId="{265B7538-FE42-42C0-8F51-1A7EBCEE629A}" srcOrd="1" destOrd="0" presId="urn:microsoft.com/office/officeart/2017/3/layout/HorizontalPathTimeline"/>
    <dgm:cxn modelId="{1980186A-17D2-4FEA-8355-08AE09A6FADC}" type="presParOf" srcId="{47E2410E-9EF4-4394-8621-8DE6DC0CACC5}" destId="{90192A20-03F3-49C6-A19F-F3359BF33118}" srcOrd="2" destOrd="0" presId="urn:microsoft.com/office/officeart/2017/3/layout/HorizontalPathTimeline"/>
    <dgm:cxn modelId="{228919B2-63A2-4D08-8EDC-80273DCB76CC}" type="presParOf" srcId="{47E2410E-9EF4-4394-8621-8DE6DC0CACC5}" destId="{A946D827-8921-4380-9E2E-8ECC1A39BFA8}" srcOrd="3" destOrd="0" presId="urn:microsoft.com/office/officeart/2017/3/layout/HorizontalPathTimeline"/>
    <dgm:cxn modelId="{8D7FE583-5294-4146-956D-A0FC5A3555F0}" type="presParOf" srcId="{47E2410E-9EF4-4394-8621-8DE6DC0CACC5}" destId="{085BABCB-5D55-4C21-8169-DBDDF53D867F}" srcOrd="4" destOrd="0" presId="urn:microsoft.com/office/officeart/2017/3/layout/HorizontalPathTimeline"/>
    <dgm:cxn modelId="{36177840-D738-4498-B80F-CA76DC07421D}" type="presParOf" srcId="{CED1D31E-592F-4063-AAB9-6B87EBB04E22}" destId="{6E047C7A-DE38-44D0-8FD7-ACEA2A300DE4}" srcOrd="5" destOrd="0" presId="urn:microsoft.com/office/officeart/2017/3/layout/HorizontalPathTimeline"/>
    <dgm:cxn modelId="{9335C375-65A5-4C57-909C-ED1AFC98820A}" type="presParOf" srcId="{CED1D31E-592F-4063-AAB9-6B87EBB04E22}" destId="{E76EF2C9-859E-4F71-AF14-717D7F6C4D64}" srcOrd="6" destOrd="0" presId="urn:microsoft.com/office/officeart/2017/3/layout/HorizontalPathTimeline"/>
    <dgm:cxn modelId="{8DEB512B-99AC-496E-B228-B5BA69D698C8}" type="presParOf" srcId="{E76EF2C9-859E-4F71-AF14-717D7F6C4D64}" destId="{E8103E60-DD03-4B45-9F3F-E52998DF52E5}" srcOrd="0" destOrd="0" presId="urn:microsoft.com/office/officeart/2017/3/layout/HorizontalPathTimeline"/>
    <dgm:cxn modelId="{39481935-14D6-4163-833D-9187DD7C20DA}" type="presParOf" srcId="{E76EF2C9-859E-4F71-AF14-717D7F6C4D64}" destId="{7F20650B-33C4-482F-87A2-13382BA5049C}" srcOrd="1" destOrd="0" presId="urn:microsoft.com/office/officeart/2017/3/layout/HorizontalPathTimeline"/>
    <dgm:cxn modelId="{6A6E2C86-16DA-4017-9ECC-9773A4B6507A}" type="presParOf" srcId="{7F20650B-33C4-482F-87A2-13382BA5049C}" destId="{C0C65C93-4B1E-4E92-AE77-423FF715C93A}" srcOrd="0" destOrd="0" presId="urn:microsoft.com/office/officeart/2017/3/layout/HorizontalPathTimeline"/>
    <dgm:cxn modelId="{4A654248-6A21-4B3B-B323-B105B01B87F2}" type="presParOf" srcId="{7F20650B-33C4-482F-87A2-13382BA5049C}" destId="{74C68E54-5EA5-4BA5-9368-C43D0CDFB4F0}" srcOrd="1" destOrd="0" presId="urn:microsoft.com/office/officeart/2017/3/layout/HorizontalPathTimeline"/>
    <dgm:cxn modelId="{14A3B004-77A0-4773-ADF7-6ED39E1AED3B}" type="presParOf" srcId="{E76EF2C9-859E-4F71-AF14-717D7F6C4D64}" destId="{1E4D489D-C9C8-4E99-A028-C5D7AC5E8A9C}" srcOrd="2" destOrd="0" presId="urn:microsoft.com/office/officeart/2017/3/layout/HorizontalPathTimeline"/>
    <dgm:cxn modelId="{A1EAB8CF-3802-4C11-A5D8-E348ECADF287}" type="presParOf" srcId="{E76EF2C9-859E-4F71-AF14-717D7F6C4D64}" destId="{48D5B940-C594-4EBF-A723-CD9CE3813579}" srcOrd="3" destOrd="0" presId="urn:microsoft.com/office/officeart/2017/3/layout/HorizontalPathTimeline"/>
    <dgm:cxn modelId="{A130CF16-09D1-4476-A773-C2B8F3F4A697}" type="presParOf" srcId="{E76EF2C9-859E-4F71-AF14-717D7F6C4D64}" destId="{9AA7E398-F4AD-4230-9072-B48F90B0C1E3}" srcOrd="4" destOrd="0" presId="urn:microsoft.com/office/officeart/2017/3/layout/HorizontalPath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9DCCBB-242B-4706-9732-56EE5326122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6366645-8E1A-44A9-BA6B-4F12D3CD3912}">
      <dgm:prSet custT="1"/>
      <dgm:spPr/>
      <dgm:t>
        <a:bodyPr/>
        <a:lstStyle/>
        <a:p>
          <a:pPr>
            <a:lnSpc>
              <a:spcPct val="100000"/>
            </a:lnSpc>
          </a:pPr>
          <a:r>
            <a:rPr lang="en-GB" sz="1600" dirty="0"/>
            <a:t>During WW2 worked for TRE, developing radar systems for aircraft, including H2S, the first airborne, ground scanning radar.</a:t>
          </a:r>
          <a:endParaRPr lang="en-US" sz="1600" dirty="0"/>
        </a:p>
      </dgm:t>
    </dgm:pt>
    <dgm:pt modelId="{24DA3AF1-78E5-4457-B94F-D50A89FE228F}" type="parTrans" cxnId="{D2C028D9-0DF8-42A0-AFCB-DCFD8C7B66AC}">
      <dgm:prSet/>
      <dgm:spPr/>
      <dgm:t>
        <a:bodyPr/>
        <a:lstStyle/>
        <a:p>
          <a:endParaRPr lang="en-US"/>
        </a:p>
      </dgm:t>
    </dgm:pt>
    <dgm:pt modelId="{4D1AF66E-66C6-4028-84AD-836A56B4880E}" type="sibTrans" cxnId="{D2C028D9-0DF8-42A0-AFCB-DCFD8C7B66AC}">
      <dgm:prSet/>
      <dgm:spPr/>
      <dgm:t>
        <a:bodyPr/>
        <a:lstStyle/>
        <a:p>
          <a:endParaRPr lang="en-US"/>
        </a:p>
      </dgm:t>
    </dgm:pt>
    <dgm:pt modelId="{BAB03744-2E43-4AEA-9B0B-BE9E0DD9784F}">
      <dgm:prSet custT="1"/>
      <dgm:spPr/>
      <dgm:t>
        <a:bodyPr/>
        <a:lstStyle/>
        <a:p>
          <a:pPr>
            <a:lnSpc>
              <a:spcPct val="100000"/>
            </a:lnSpc>
          </a:pPr>
          <a:r>
            <a:rPr lang="en-GB" sz="1600" dirty="0"/>
            <a:t>After the War returned to Manchester where he set up the </a:t>
          </a:r>
          <a:r>
            <a:rPr lang="en-GB" sz="1600" b="1" dirty="0"/>
            <a:t>Jodrell Bank Observatory </a:t>
          </a:r>
          <a:r>
            <a:rPr lang="en-GB" sz="1600" dirty="0"/>
            <a:t>using converted radars.</a:t>
          </a:r>
          <a:endParaRPr lang="en-US" sz="1600" dirty="0"/>
        </a:p>
      </dgm:t>
    </dgm:pt>
    <dgm:pt modelId="{0ACCE31D-7960-4DA8-9FAF-4041EB7E8A3A}" type="parTrans" cxnId="{545E823C-8D30-420A-8A7F-B3DDB49D4472}">
      <dgm:prSet/>
      <dgm:spPr/>
      <dgm:t>
        <a:bodyPr/>
        <a:lstStyle/>
        <a:p>
          <a:endParaRPr lang="en-US"/>
        </a:p>
      </dgm:t>
    </dgm:pt>
    <dgm:pt modelId="{2770806E-6D72-4909-B600-627765FCD8F4}" type="sibTrans" cxnId="{545E823C-8D30-420A-8A7F-B3DDB49D4472}">
      <dgm:prSet/>
      <dgm:spPr/>
      <dgm:t>
        <a:bodyPr/>
        <a:lstStyle/>
        <a:p>
          <a:endParaRPr lang="en-US"/>
        </a:p>
      </dgm:t>
    </dgm:pt>
    <dgm:pt modelId="{B24E34DA-F6B6-4676-906A-31C386BC81DF}">
      <dgm:prSet custT="1"/>
      <dgm:spPr/>
      <dgm:t>
        <a:bodyPr/>
        <a:lstStyle/>
        <a:p>
          <a:pPr>
            <a:lnSpc>
              <a:spcPct val="100000"/>
            </a:lnSpc>
          </a:pPr>
          <a:r>
            <a:rPr lang="en-GB" sz="1600" dirty="0"/>
            <a:t>Completed a 250 foot </a:t>
          </a:r>
          <a:r>
            <a:rPr lang="en-GB" sz="1600" b="1" dirty="0"/>
            <a:t>Lovell Telescope </a:t>
          </a:r>
          <a:r>
            <a:rPr lang="en-GB" sz="1600" dirty="0"/>
            <a:t>in 1957 </a:t>
          </a:r>
          <a:r>
            <a:rPr lang="en-GB" sz="1600"/>
            <a:t>and immediately tracked </a:t>
          </a:r>
          <a:r>
            <a:rPr lang="en-GB" sz="1600" dirty="0"/>
            <a:t>the Russian Sputnik satellite.</a:t>
          </a:r>
          <a:endParaRPr lang="en-US" sz="1600" dirty="0"/>
        </a:p>
      </dgm:t>
    </dgm:pt>
    <dgm:pt modelId="{F31AD98B-0FDD-4942-8309-54A78AEA3288}" type="parTrans" cxnId="{4A879819-7B38-4826-A142-764E48DD1292}">
      <dgm:prSet/>
      <dgm:spPr/>
      <dgm:t>
        <a:bodyPr/>
        <a:lstStyle/>
        <a:p>
          <a:endParaRPr lang="en-US"/>
        </a:p>
      </dgm:t>
    </dgm:pt>
    <dgm:pt modelId="{BFE9AC07-C3C8-4D69-BCDD-C44F4F2890AB}" type="sibTrans" cxnId="{4A879819-7B38-4826-A142-764E48DD1292}">
      <dgm:prSet/>
      <dgm:spPr/>
      <dgm:t>
        <a:bodyPr/>
        <a:lstStyle/>
        <a:p>
          <a:endParaRPr lang="en-US"/>
        </a:p>
      </dgm:t>
    </dgm:pt>
    <dgm:pt modelId="{E7880ADB-2416-49AA-807C-83A61240877B}" type="pres">
      <dgm:prSet presAssocID="{329DCCBB-242B-4706-9732-56EE53261229}" presName="root" presStyleCnt="0">
        <dgm:presLayoutVars>
          <dgm:dir/>
          <dgm:resizeHandles val="exact"/>
        </dgm:presLayoutVars>
      </dgm:prSet>
      <dgm:spPr/>
    </dgm:pt>
    <dgm:pt modelId="{E1DA13CA-9E40-475F-8D17-D6F93DAE78B0}" type="pres">
      <dgm:prSet presAssocID="{B6366645-8E1A-44A9-BA6B-4F12D3CD3912}" presName="compNode" presStyleCnt="0"/>
      <dgm:spPr/>
    </dgm:pt>
    <dgm:pt modelId="{CDC9E6BF-C789-45CA-9DF6-696D7B810C11}" type="pres">
      <dgm:prSet presAssocID="{B6366645-8E1A-44A9-BA6B-4F12D3CD3912}" presName="bgRect" presStyleLbl="bgShp" presStyleIdx="0" presStyleCnt="3"/>
      <dgm:spPr/>
    </dgm:pt>
    <dgm:pt modelId="{95F1BD53-EFEA-467C-9EF3-A04733EB2431}" type="pres">
      <dgm:prSet presAssocID="{B6366645-8E1A-44A9-BA6B-4F12D3CD391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licopter"/>
        </a:ext>
      </dgm:extLst>
    </dgm:pt>
    <dgm:pt modelId="{D1ABB85B-4019-4594-B746-EC04D1593CBA}" type="pres">
      <dgm:prSet presAssocID="{B6366645-8E1A-44A9-BA6B-4F12D3CD3912}" presName="spaceRect" presStyleCnt="0"/>
      <dgm:spPr/>
    </dgm:pt>
    <dgm:pt modelId="{9946727C-61C7-4EE1-A39C-45E7678ED59F}" type="pres">
      <dgm:prSet presAssocID="{B6366645-8E1A-44A9-BA6B-4F12D3CD3912}" presName="parTx" presStyleLbl="revTx" presStyleIdx="0" presStyleCnt="3">
        <dgm:presLayoutVars>
          <dgm:chMax val="0"/>
          <dgm:chPref val="0"/>
        </dgm:presLayoutVars>
      </dgm:prSet>
      <dgm:spPr/>
    </dgm:pt>
    <dgm:pt modelId="{C47049DA-67EF-4D5F-AB27-6FAC5F63DE14}" type="pres">
      <dgm:prSet presAssocID="{4D1AF66E-66C6-4028-84AD-836A56B4880E}" presName="sibTrans" presStyleCnt="0"/>
      <dgm:spPr/>
    </dgm:pt>
    <dgm:pt modelId="{5DA12EB3-5459-4A4E-8385-6F29CDF93FA3}" type="pres">
      <dgm:prSet presAssocID="{BAB03744-2E43-4AEA-9B0B-BE9E0DD9784F}" presName="compNode" presStyleCnt="0"/>
      <dgm:spPr/>
    </dgm:pt>
    <dgm:pt modelId="{A9B0C0B9-F62A-4EEF-A466-DCAFED0E8C43}" type="pres">
      <dgm:prSet presAssocID="{BAB03744-2E43-4AEA-9B0B-BE9E0DD9784F}" presName="bgRect" presStyleLbl="bgShp" presStyleIdx="1" presStyleCnt="3"/>
      <dgm:spPr/>
    </dgm:pt>
    <dgm:pt modelId="{F585F0D3-334D-49D9-8356-D7B463E53028}" type="pres">
      <dgm:prSet presAssocID="{BAB03744-2E43-4AEA-9B0B-BE9E0DD9784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stronaut"/>
        </a:ext>
      </dgm:extLst>
    </dgm:pt>
    <dgm:pt modelId="{46981179-4DD5-4824-A2BB-CF1CA169E443}" type="pres">
      <dgm:prSet presAssocID="{BAB03744-2E43-4AEA-9B0B-BE9E0DD9784F}" presName="spaceRect" presStyleCnt="0"/>
      <dgm:spPr/>
    </dgm:pt>
    <dgm:pt modelId="{B1C4154C-EDAD-483F-B72F-4BFA5BD6FE83}" type="pres">
      <dgm:prSet presAssocID="{BAB03744-2E43-4AEA-9B0B-BE9E0DD9784F}" presName="parTx" presStyleLbl="revTx" presStyleIdx="1" presStyleCnt="3">
        <dgm:presLayoutVars>
          <dgm:chMax val="0"/>
          <dgm:chPref val="0"/>
        </dgm:presLayoutVars>
      </dgm:prSet>
      <dgm:spPr/>
    </dgm:pt>
    <dgm:pt modelId="{CE9ECE13-74E1-4EAB-80F0-8DEE898D4BDE}" type="pres">
      <dgm:prSet presAssocID="{2770806E-6D72-4909-B600-627765FCD8F4}" presName="sibTrans" presStyleCnt="0"/>
      <dgm:spPr/>
    </dgm:pt>
    <dgm:pt modelId="{A30747E4-DB7A-415C-81B0-B9F1F44ACF4B}" type="pres">
      <dgm:prSet presAssocID="{B24E34DA-F6B6-4676-906A-31C386BC81DF}" presName="compNode" presStyleCnt="0"/>
      <dgm:spPr/>
    </dgm:pt>
    <dgm:pt modelId="{4FB3B568-003F-4D6D-B0D4-D5E1D0C4BF29}" type="pres">
      <dgm:prSet presAssocID="{B24E34DA-F6B6-4676-906A-31C386BC81DF}" presName="bgRect" presStyleLbl="bgShp" presStyleIdx="2" presStyleCnt="3"/>
      <dgm:spPr/>
    </dgm:pt>
    <dgm:pt modelId="{40DA4D9C-5698-4866-8C08-E85803E685CC}" type="pres">
      <dgm:prSet presAssocID="{B24E34DA-F6B6-4676-906A-31C386BC81D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lescope"/>
        </a:ext>
      </dgm:extLst>
    </dgm:pt>
    <dgm:pt modelId="{9F3539CE-7700-48D2-B7D3-A0AC886AAF1B}" type="pres">
      <dgm:prSet presAssocID="{B24E34DA-F6B6-4676-906A-31C386BC81DF}" presName="spaceRect" presStyleCnt="0"/>
      <dgm:spPr/>
    </dgm:pt>
    <dgm:pt modelId="{FAE1AF4E-CF7C-4767-96CC-1D9A937A0BAD}" type="pres">
      <dgm:prSet presAssocID="{B24E34DA-F6B6-4676-906A-31C386BC81DF}" presName="parTx" presStyleLbl="revTx" presStyleIdx="2" presStyleCnt="3">
        <dgm:presLayoutVars>
          <dgm:chMax val="0"/>
          <dgm:chPref val="0"/>
        </dgm:presLayoutVars>
      </dgm:prSet>
      <dgm:spPr/>
    </dgm:pt>
  </dgm:ptLst>
  <dgm:cxnLst>
    <dgm:cxn modelId="{B6E2790C-EB10-4BB7-8628-1A52E0B91B1E}" type="presOf" srcId="{329DCCBB-242B-4706-9732-56EE53261229}" destId="{E7880ADB-2416-49AA-807C-83A61240877B}" srcOrd="0" destOrd="0" presId="urn:microsoft.com/office/officeart/2018/2/layout/IconVerticalSolidList"/>
    <dgm:cxn modelId="{4A879819-7B38-4826-A142-764E48DD1292}" srcId="{329DCCBB-242B-4706-9732-56EE53261229}" destId="{B24E34DA-F6B6-4676-906A-31C386BC81DF}" srcOrd="2" destOrd="0" parTransId="{F31AD98B-0FDD-4942-8309-54A78AEA3288}" sibTransId="{BFE9AC07-C3C8-4D69-BCDD-C44F4F2890AB}"/>
    <dgm:cxn modelId="{545E823C-8D30-420A-8A7F-B3DDB49D4472}" srcId="{329DCCBB-242B-4706-9732-56EE53261229}" destId="{BAB03744-2E43-4AEA-9B0B-BE9E0DD9784F}" srcOrd="1" destOrd="0" parTransId="{0ACCE31D-7960-4DA8-9FAF-4041EB7E8A3A}" sibTransId="{2770806E-6D72-4909-B600-627765FCD8F4}"/>
    <dgm:cxn modelId="{EA2C597B-A52C-4916-92C9-71E38A466C0A}" type="presOf" srcId="{B6366645-8E1A-44A9-BA6B-4F12D3CD3912}" destId="{9946727C-61C7-4EE1-A39C-45E7678ED59F}" srcOrd="0" destOrd="0" presId="urn:microsoft.com/office/officeart/2018/2/layout/IconVerticalSolidList"/>
    <dgm:cxn modelId="{B46D0482-5874-4BA8-9728-89CE0E72975A}" type="presOf" srcId="{B24E34DA-F6B6-4676-906A-31C386BC81DF}" destId="{FAE1AF4E-CF7C-4767-96CC-1D9A937A0BAD}" srcOrd="0" destOrd="0" presId="urn:microsoft.com/office/officeart/2018/2/layout/IconVerticalSolidList"/>
    <dgm:cxn modelId="{DE36469E-0682-4BB9-937A-7E75E7C427A5}" type="presOf" srcId="{BAB03744-2E43-4AEA-9B0B-BE9E0DD9784F}" destId="{B1C4154C-EDAD-483F-B72F-4BFA5BD6FE83}" srcOrd="0" destOrd="0" presId="urn:microsoft.com/office/officeart/2018/2/layout/IconVerticalSolidList"/>
    <dgm:cxn modelId="{D2C028D9-0DF8-42A0-AFCB-DCFD8C7B66AC}" srcId="{329DCCBB-242B-4706-9732-56EE53261229}" destId="{B6366645-8E1A-44A9-BA6B-4F12D3CD3912}" srcOrd="0" destOrd="0" parTransId="{24DA3AF1-78E5-4457-B94F-D50A89FE228F}" sibTransId="{4D1AF66E-66C6-4028-84AD-836A56B4880E}"/>
    <dgm:cxn modelId="{C6772CE1-0B33-4EC2-A0A9-0FAFEA875969}" type="presParOf" srcId="{E7880ADB-2416-49AA-807C-83A61240877B}" destId="{E1DA13CA-9E40-475F-8D17-D6F93DAE78B0}" srcOrd="0" destOrd="0" presId="urn:microsoft.com/office/officeart/2018/2/layout/IconVerticalSolidList"/>
    <dgm:cxn modelId="{0E14B3C9-9681-4AC4-9C78-3EB898435A6E}" type="presParOf" srcId="{E1DA13CA-9E40-475F-8D17-D6F93DAE78B0}" destId="{CDC9E6BF-C789-45CA-9DF6-696D7B810C11}" srcOrd="0" destOrd="0" presId="urn:microsoft.com/office/officeart/2018/2/layout/IconVerticalSolidList"/>
    <dgm:cxn modelId="{B6BFCFA7-0445-47A6-A65C-C6C4E91778AC}" type="presParOf" srcId="{E1DA13CA-9E40-475F-8D17-D6F93DAE78B0}" destId="{95F1BD53-EFEA-467C-9EF3-A04733EB2431}" srcOrd="1" destOrd="0" presId="urn:microsoft.com/office/officeart/2018/2/layout/IconVerticalSolidList"/>
    <dgm:cxn modelId="{CF093077-B06D-4E59-BC72-1A104B3520B7}" type="presParOf" srcId="{E1DA13CA-9E40-475F-8D17-D6F93DAE78B0}" destId="{D1ABB85B-4019-4594-B746-EC04D1593CBA}" srcOrd="2" destOrd="0" presId="urn:microsoft.com/office/officeart/2018/2/layout/IconVerticalSolidList"/>
    <dgm:cxn modelId="{6DF240DE-3DA8-46CA-AED5-5F2B3D53D15C}" type="presParOf" srcId="{E1DA13CA-9E40-475F-8D17-D6F93DAE78B0}" destId="{9946727C-61C7-4EE1-A39C-45E7678ED59F}" srcOrd="3" destOrd="0" presId="urn:microsoft.com/office/officeart/2018/2/layout/IconVerticalSolidList"/>
    <dgm:cxn modelId="{0B6F32F3-0FD5-4F65-9893-94D749FF2610}" type="presParOf" srcId="{E7880ADB-2416-49AA-807C-83A61240877B}" destId="{C47049DA-67EF-4D5F-AB27-6FAC5F63DE14}" srcOrd="1" destOrd="0" presId="urn:microsoft.com/office/officeart/2018/2/layout/IconVerticalSolidList"/>
    <dgm:cxn modelId="{5344262C-AB7A-427C-A336-14684D9414D5}" type="presParOf" srcId="{E7880ADB-2416-49AA-807C-83A61240877B}" destId="{5DA12EB3-5459-4A4E-8385-6F29CDF93FA3}" srcOrd="2" destOrd="0" presId="urn:microsoft.com/office/officeart/2018/2/layout/IconVerticalSolidList"/>
    <dgm:cxn modelId="{ED7561A4-26AC-47B4-B128-2810866176C9}" type="presParOf" srcId="{5DA12EB3-5459-4A4E-8385-6F29CDF93FA3}" destId="{A9B0C0B9-F62A-4EEF-A466-DCAFED0E8C43}" srcOrd="0" destOrd="0" presId="urn:microsoft.com/office/officeart/2018/2/layout/IconVerticalSolidList"/>
    <dgm:cxn modelId="{63208297-6D3F-457C-B614-D67D41EAF095}" type="presParOf" srcId="{5DA12EB3-5459-4A4E-8385-6F29CDF93FA3}" destId="{F585F0D3-334D-49D9-8356-D7B463E53028}" srcOrd="1" destOrd="0" presId="urn:microsoft.com/office/officeart/2018/2/layout/IconVerticalSolidList"/>
    <dgm:cxn modelId="{71A5B634-C267-418E-ADCE-970F1191C692}" type="presParOf" srcId="{5DA12EB3-5459-4A4E-8385-6F29CDF93FA3}" destId="{46981179-4DD5-4824-A2BB-CF1CA169E443}" srcOrd="2" destOrd="0" presId="urn:microsoft.com/office/officeart/2018/2/layout/IconVerticalSolidList"/>
    <dgm:cxn modelId="{9E4846B4-82BD-47D3-8BA0-B0EE944B4333}" type="presParOf" srcId="{5DA12EB3-5459-4A4E-8385-6F29CDF93FA3}" destId="{B1C4154C-EDAD-483F-B72F-4BFA5BD6FE83}" srcOrd="3" destOrd="0" presId="urn:microsoft.com/office/officeart/2018/2/layout/IconVerticalSolidList"/>
    <dgm:cxn modelId="{E93EB8E6-3C6D-4C46-98A3-9E83DEF8C866}" type="presParOf" srcId="{E7880ADB-2416-49AA-807C-83A61240877B}" destId="{CE9ECE13-74E1-4EAB-80F0-8DEE898D4BDE}" srcOrd="3" destOrd="0" presId="urn:microsoft.com/office/officeart/2018/2/layout/IconVerticalSolidList"/>
    <dgm:cxn modelId="{A8C6532B-0229-425E-B5A0-914016904893}" type="presParOf" srcId="{E7880ADB-2416-49AA-807C-83A61240877B}" destId="{A30747E4-DB7A-415C-81B0-B9F1F44ACF4B}" srcOrd="4" destOrd="0" presId="urn:microsoft.com/office/officeart/2018/2/layout/IconVerticalSolidList"/>
    <dgm:cxn modelId="{47F708E3-4C22-4F31-836F-92B53C62C6B9}" type="presParOf" srcId="{A30747E4-DB7A-415C-81B0-B9F1F44ACF4B}" destId="{4FB3B568-003F-4D6D-B0D4-D5E1D0C4BF29}" srcOrd="0" destOrd="0" presId="urn:microsoft.com/office/officeart/2018/2/layout/IconVerticalSolidList"/>
    <dgm:cxn modelId="{FDC7E88F-3439-4849-ADD7-CCDF2D139375}" type="presParOf" srcId="{A30747E4-DB7A-415C-81B0-B9F1F44ACF4B}" destId="{40DA4D9C-5698-4866-8C08-E85803E685CC}" srcOrd="1" destOrd="0" presId="urn:microsoft.com/office/officeart/2018/2/layout/IconVerticalSolidList"/>
    <dgm:cxn modelId="{4E59DE1C-20F3-424C-B56D-574D185994D0}" type="presParOf" srcId="{A30747E4-DB7A-415C-81B0-B9F1F44ACF4B}" destId="{9F3539CE-7700-48D2-B7D3-A0AC886AAF1B}" srcOrd="2" destOrd="0" presId="urn:microsoft.com/office/officeart/2018/2/layout/IconVerticalSolidList"/>
    <dgm:cxn modelId="{03DD8D3F-15E3-49EC-B84B-16C5D896D69F}" type="presParOf" srcId="{A30747E4-DB7A-415C-81B0-B9F1F44ACF4B}" destId="{FAE1AF4E-CF7C-4767-96CC-1D9A937A0BA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D8DCF-9E4E-424F-B522-E354B42E30FE}">
      <dsp:nvSpPr>
        <dsp:cNvPr id="0" name=""/>
        <dsp:cNvSpPr/>
      </dsp:nvSpPr>
      <dsp:spPr>
        <a:xfrm>
          <a:off x="180237" y="2024401"/>
          <a:ext cx="1421063" cy="425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1935</a:t>
          </a:r>
        </a:p>
      </dsp:txBody>
      <dsp:txXfrm>
        <a:off x="180237" y="2024401"/>
        <a:ext cx="1421063" cy="425991"/>
      </dsp:txXfrm>
    </dsp:sp>
    <dsp:sp modelId="{64EC45CC-214B-482C-BE01-00971B600A8E}">
      <dsp:nvSpPr>
        <dsp:cNvPr id="0" name=""/>
        <dsp:cNvSpPr/>
      </dsp:nvSpPr>
      <dsp:spPr>
        <a:xfrm>
          <a:off x="0" y="1809520"/>
          <a:ext cx="5334197" cy="15079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9D97BF-FF1F-4134-9010-BEB40E86917B}">
      <dsp:nvSpPr>
        <dsp:cNvPr id="0" name=""/>
        <dsp:cNvSpPr/>
      </dsp:nvSpPr>
      <dsp:spPr>
        <a:xfrm>
          <a:off x="109184" y="182601"/>
          <a:ext cx="1563169" cy="98604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Born in Rural Victoria, scholarships to Melbourne, Cambridge, PhD  in ionospheric physics in 1935.</a:t>
          </a:r>
        </a:p>
      </dsp:txBody>
      <dsp:txXfrm>
        <a:off x="109184" y="182601"/>
        <a:ext cx="1563169" cy="986047"/>
      </dsp:txXfrm>
    </dsp:sp>
    <dsp:sp modelId="{1B073C8F-98B5-48A5-AE72-532C761A5C0E}">
      <dsp:nvSpPr>
        <dsp:cNvPr id="0" name=""/>
        <dsp:cNvSpPr/>
      </dsp:nvSpPr>
      <dsp:spPr>
        <a:xfrm>
          <a:off x="890769" y="1168648"/>
          <a:ext cx="0" cy="640871"/>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0C84585-FB98-4755-946A-CB2A71EF49EB}">
      <dsp:nvSpPr>
        <dsp:cNvPr id="0" name=""/>
        <dsp:cNvSpPr/>
      </dsp:nvSpPr>
      <dsp:spPr>
        <a:xfrm>
          <a:off x="1068402" y="1319442"/>
          <a:ext cx="1421063" cy="425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1939</a:t>
          </a:r>
        </a:p>
      </dsp:txBody>
      <dsp:txXfrm>
        <a:off x="1068402" y="1319442"/>
        <a:ext cx="1421063" cy="425991"/>
      </dsp:txXfrm>
    </dsp:sp>
    <dsp:sp modelId="{C2DCB333-B4FE-48E7-BCDC-D29968C69664}">
      <dsp:nvSpPr>
        <dsp:cNvPr id="0" name=""/>
        <dsp:cNvSpPr/>
      </dsp:nvSpPr>
      <dsp:spPr>
        <a:xfrm>
          <a:off x="997348" y="2601186"/>
          <a:ext cx="1563169" cy="986047"/>
        </a:xfrm>
        <a:prstGeom prst="rect">
          <a:avLst/>
        </a:prstGeom>
        <a:solidFill>
          <a:schemeClr val="accent2">
            <a:tint val="40000"/>
            <a:alpha val="90000"/>
            <a:hueOff val="-212306"/>
            <a:satOff val="-18836"/>
            <a:lumOff val="-192"/>
            <a:alphaOff val="0"/>
          </a:schemeClr>
        </a:solidFill>
        <a:ln w="12700" cap="flat" cmpd="sng" algn="ctr">
          <a:solidFill>
            <a:schemeClr val="accent2">
              <a:tint val="40000"/>
              <a:alpha val="90000"/>
              <a:hueOff val="-212306"/>
              <a:satOff val="-18836"/>
              <a:lumOff val="-1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Returned to Australia to head secret work on Radar at CSIRO Radiophysics during WW2.</a:t>
          </a:r>
        </a:p>
      </dsp:txBody>
      <dsp:txXfrm>
        <a:off x="997348" y="2601186"/>
        <a:ext cx="1563169" cy="986047"/>
      </dsp:txXfrm>
    </dsp:sp>
    <dsp:sp modelId="{A94FB173-FBB3-4D50-AFEB-C8E9186C9C56}">
      <dsp:nvSpPr>
        <dsp:cNvPr id="0" name=""/>
        <dsp:cNvSpPr/>
      </dsp:nvSpPr>
      <dsp:spPr>
        <a:xfrm>
          <a:off x="1778933" y="1960314"/>
          <a:ext cx="0" cy="640871"/>
        </a:xfrm>
        <a:prstGeom prst="line">
          <a:avLst/>
        </a:prstGeom>
        <a:solidFill>
          <a:schemeClr val="accent2">
            <a:hueOff val="-363841"/>
            <a:satOff val="-20982"/>
            <a:lumOff val="2157"/>
            <a:alphaOff val="0"/>
          </a:schemeClr>
        </a:solidFill>
        <a:ln w="6350" cap="flat" cmpd="sng" algn="ctr">
          <a:solidFill>
            <a:schemeClr val="accent2">
              <a:hueOff val="-363841"/>
              <a:satOff val="-20982"/>
              <a:lumOff val="2157"/>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72E7AF8D-C002-4A88-BCA2-2108D853FB43}">
      <dsp:nvSpPr>
        <dsp:cNvPr id="0" name=""/>
        <dsp:cNvSpPr/>
      </dsp:nvSpPr>
      <dsp:spPr>
        <a:xfrm>
          <a:off x="843646" y="1837794"/>
          <a:ext cx="94245" cy="9424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A057E6B-F112-48A5-87C4-84E9C2965831}">
      <dsp:nvSpPr>
        <dsp:cNvPr id="0" name=""/>
        <dsp:cNvSpPr/>
      </dsp:nvSpPr>
      <dsp:spPr>
        <a:xfrm>
          <a:off x="1731810" y="1837794"/>
          <a:ext cx="94245" cy="9424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435C4FB-D187-4346-853C-5A6D1C6D9316}">
      <dsp:nvSpPr>
        <dsp:cNvPr id="0" name=""/>
        <dsp:cNvSpPr/>
      </dsp:nvSpPr>
      <dsp:spPr>
        <a:xfrm>
          <a:off x="1956566" y="2024401"/>
          <a:ext cx="1421063" cy="425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1945</a:t>
          </a:r>
        </a:p>
      </dsp:txBody>
      <dsp:txXfrm>
        <a:off x="1956566" y="2024401"/>
        <a:ext cx="1421063" cy="425991"/>
      </dsp:txXfrm>
    </dsp:sp>
    <dsp:sp modelId="{1185FC75-5310-43AC-BA44-E957A7502545}">
      <dsp:nvSpPr>
        <dsp:cNvPr id="0" name=""/>
        <dsp:cNvSpPr/>
      </dsp:nvSpPr>
      <dsp:spPr>
        <a:xfrm>
          <a:off x="1885513" y="182601"/>
          <a:ext cx="1563169" cy="986047"/>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Conducted one of the first observations of the sun adapting  WWII radar at Dover Heights in Sydney.</a:t>
          </a:r>
        </a:p>
      </dsp:txBody>
      <dsp:txXfrm>
        <a:off x="1885513" y="182601"/>
        <a:ext cx="1563169" cy="986047"/>
      </dsp:txXfrm>
    </dsp:sp>
    <dsp:sp modelId="{D9C414DB-2DAD-4BDF-B83E-3A859252CEC9}">
      <dsp:nvSpPr>
        <dsp:cNvPr id="0" name=""/>
        <dsp:cNvSpPr/>
      </dsp:nvSpPr>
      <dsp:spPr>
        <a:xfrm>
          <a:off x="2667098" y="1168648"/>
          <a:ext cx="0" cy="640871"/>
        </a:xfrm>
        <a:prstGeom prst="line">
          <a:avLst/>
        </a:prstGeom>
        <a:solidFill>
          <a:schemeClr val="accent2">
            <a:hueOff val="-727682"/>
            <a:satOff val="-41964"/>
            <a:lumOff val="4314"/>
            <a:alphaOff val="0"/>
          </a:schemeClr>
        </a:solidFill>
        <a:ln w="6350" cap="flat" cmpd="sng" algn="ctr">
          <a:solidFill>
            <a:schemeClr val="accent2">
              <a:hueOff val="-727682"/>
              <a:satOff val="-41964"/>
              <a:lumOff val="4314"/>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6840D3C-F12E-4E27-AFE2-3CF30CDAAAC8}">
      <dsp:nvSpPr>
        <dsp:cNvPr id="0" name=""/>
        <dsp:cNvSpPr/>
      </dsp:nvSpPr>
      <dsp:spPr>
        <a:xfrm>
          <a:off x="2844731" y="1319442"/>
          <a:ext cx="1421063" cy="425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1948</a:t>
          </a:r>
        </a:p>
      </dsp:txBody>
      <dsp:txXfrm>
        <a:off x="2844731" y="1319442"/>
        <a:ext cx="1421063" cy="425991"/>
      </dsp:txXfrm>
    </dsp:sp>
    <dsp:sp modelId="{A37A7BF0-143F-4AE9-8605-2E13D1E93A1F}">
      <dsp:nvSpPr>
        <dsp:cNvPr id="0" name=""/>
        <dsp:cNvSpPr/>
      </dsp:nvSpPr>
      <dsp:spPr>
        <a:xfrm>
          <a:off x="2773678" y="2601186"/>
          <a:ext cx="1563169" cy="673799"/>
        </a:xfrm>
        <a:prstGeom prst="rect">
          <a:avLst/>
        </a:prstGeom>
        <a:solidFill>
          <a:schemeClr val="accent2">
            <a:tint val="40000"/>
            <a:alpha val="90000"/>
            <a:hueOff val="-636919"/>
            <a:satOff val="-56510"/>
            <a:lumOff val="-577"/>
            <a:alphaOff val="0"/>
          </a:schemeClr>
        </a:solidFill>
        <a:ln w="12700" cap="flat" cmpd="sng" algn="ctr">
          <a:solidFill>
            <a:schemeClr val="accent2">
              <a:tint val="40000"/>
              <a:alpha val="90000"/>
              <a:hueOff val="-636919"/>
              <a:satOff val="-56510"/>
              <a:lumOff val="-5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First person in the world use the term “Radio Astronomy”.</a:t>
          </a:r>
        </a:p>
      </dsp:txBody>
      <dsp:txXfrm>
        <a:off x="2773678" y="2601186"/>
        <a:ext cx="1563169" cy="673799"/>
      </dsp:txXfrm>
    </dsp:sp>
    <dsp:sp modelId="{07AEB19A-2A19-4A40-8371-D540F2342769}">
      <dsp:nvSpPr>
        <dsp:cNvPr id="0" name=""/>
        <dsp:cNvSpPr/>
      </dsp:nvSpPr>
      <dsp:spPr>
        <a:xfrm>
          <a:off x="3555263" y="1960314"/>
          <a:ext cx="0" cy="640871"/>
        </a:xfrm>
        <a:prstGeom prst="line">
          <a:avLst/>
        </a:prstGeom>
        <a:solidFill>
          <a:schemeClr val="accent2">
            <a:hueOff val="-1091522"/>
            <a:satOff val="-62946"/>
            <a:lumOff val="6471"/>
            <a:alphaOff val="0"/>
          </a:schemeClr>
        </a:solidFill>
        <a:ln w="6350" cap="flat" cmpd="sng" algn="ctr">
          <a:solidFill>
            <a:schemeClr val="accent2">
              <a:hueOff val="-1091522"/>
              <a:satOff val="-62946"/>
              <a:lumOff val="6471"/>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BCBEE09-06AF-4978-818D-3E14485837D3}">
      <dsp:nvSpPr>
        <dsp:cNvPr id="0" name=""/>
        <dsp:cNvSpPr/>
      </dsp:nvSpPr>
      <dsp:spPr>
        <a:xfrm>
          <a:off x="2619975" y="1837794"/>
          <a:ext cx="94245" cy="9424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9D7FACF-DF5A-4527-8A51-FE22A57DA58A}">
      <dsp:nvSpPr>
        <dsp:cNvPr id="0" name=""/>
        <dsp:cNvSpPr/>
      </dsp:nvSpPr>
      <dsp:spPr>
        <a:xfrm>
          <a:off x="3508140" y="1837794"/>
          <a:ext cx="94245" cy="9424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3E768F0-AB68-4C41-98E5-F7061631686F}">
      <dsp:nvSpPr>
        <dsp:cNvPr id="0" name=""/>
        <dsp:cNvSpPr/>
      </dsp:nvSpPr>
      <dsp:spPr>
        <a:xfrm>
          <a:off x="3732896" y="2024401"/>
          <a:ext cx="1421063" cy="425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1962</a:t>
          </a:r>
        </a:p>
      </dsp:txBody>
      <dsp:txXfrm>
        <a:off x="3732896" y="2024401"/>
        <a:ext cx="1421063" cy="425991"/>
      </dsp:txXfrm>
    </dsp:sp>
    <dsp:sp modelId="{EA01B46A-E7BD-48CE-B725-76E97E431E6F}">
      <dsp:nvSpPr>
        <dsp:cNvPr id="0" name=""/>
        <dsp:cNvSpPr/>
      </dsp:nvSpPr>
      <dsp:spPr>
        <a:xfrm>
          <a:off x="3661842" y="18260"/>
          <a:ext cx="1563169" cy="1150388"/>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Appointed Head of US National Radio Astronomy Observatory, developed  brain tumour; died aged 54.</a:t>
          </a:r>
        </a:p>
      </dsp:txBody>
      <dsp:txXfrm>
        <a:off x="3661842" y="18260"/>
        <a:ext cx="1563169" cy="1150388"/>
      </dsp:txXfrm>
    </dsp:sp>
    <dsp:sp modelId="{316BC87A-B9A2-4550-9617-FD09AAAA5F94}">
      <dsp:nvSpPr>
        <dsp:cNvPr id="0" name=""/>
        <dsp:cNvSpPr/>
      </dsp:nvSpPr>
      <dsp:spPr>
        <a:xfrm>
          <a:off x="4443427" y="1168648"/>
          <a:ext cx="0" cy="640871"/>
        </a:xfrm>
        <a:prstGeom prst="line">
          <a:avLst/>
        </a:prstGeom>
        <a:solidFill>
          <a:schemeClr val="accent2">
            <a:hueOff val="-1455363"/>
            <a:satOff val="-83928"/>
            <a:lumOff val="8628"/>
            <a:alphaOff val="0"/>
          </a:schemeClr>
        </a:solidFill>
        <a:ln w="6350" cap="flat" cmpd="sng" algn="ctr">
          <a:solidFill>
            <a:schemeClr val="accent2">
              <a:hueOff val="-1455363"/>
              <a:satOff val="-83928"/>
              <a:lumOff val="8628"/>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CE3BCE7-B475-4D09-9485-4ACFD75B8886}">
      <dsp:nvSpPr>
        <dsp:cNvPr id="0" name=""/>
        <dsp:cNvSpPr/>
      </dsp:nvSpPr>
      <dsp:spPr>
        <a:xfrm>
          <a:off x="4396304" y="1837794"/>
          <a:ext cx="94245" cy="9424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5A20D-2D38-4336-9C65-D888C40AB57C}">
      <dsp:nvSpPr>
        <dsp:cNvPr id="0" name=""/>
        <dsp:cNvSpPr/>
      </dsp:nvSpPr>
      <dsp:spPr>
        <a:xfrm>
          <a:off x="216105" y="2336668"/>
          <a:ext cx="1723579"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1939</a:t>
          </a:r>
        </a:p>
      </dsp:txBody>
      <dsp:txXfrm>
        <a:off x="216105" y="2336668"/>
        <a:ext cx="1723579" cy="491701"/>
      </dsp:txXfrm>
    </dsp:sp>
    <dsp:sp modelId="{09E21304-A743-4B23-9476-7F515B919CB1}">
      <dsp:nvSpPr>
        <dsp:cNvPr id="0" name=""/>
        <dsp:cNvSpPr/>
      </dsp:nvSpPr>
      <dsp:spPr>
        <a:xfrm>
          <a:off x="0" y="2088642"/>
          <a:ext cx="5387501" cy="17405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225F3A4-4355-4645-AE62-6DBC3ABABF50}">
      <dsp:nvSpPr>
        <dsp:cNvPr id="0" name=""/>
        <dsp:cNvSpPr/>
      </dsp:nvSpPr>
      <dsp:spPr>
        <a:xfrm>
          <a:off x="129926" y="210767"/>
          <a:ext cx="1895937" cy="1138146"/>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Joined TRE aged 21; headed key projects including jamming incoming V2 Rockets and deceiving the Germans as to the D-Day landing site.</a:t>
          </a:r>
        </a:p>
      </dsp:txBody>
      <dsp:txXfrm>
        <a:off x="129926" y="210767"/>
        <a:ext cx="1895937" cy="1138146"/>
      </dsp:txXfrm>
    </dsp:sp>
    <dsp:sp modelId="{D0E683A2-018C-4F00-96FB-5AC6566157FA}">
      <dsp:nvSpPr>
        <dsp:cNvPr id="0" name=""/>
        <dsp:cNvSpPr/>
      </dsp:nvSpPr>
      <dsp:spPr>
        <a:xfrm>
          <a:off x="1077894" y="1348914"/>
          <a:ext cx="0" cy="739727"/>
        </a:xfrm>
        <a:prstGeom prst="line">
          <a:avLst/>
        </a:prstGeom>
        <a:gradFill rotWithShape="0">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hueOff val="0"/>
              <a:satOff val="0"/>
              <a:lumOff val="0"/>
              <a:alphaOff val="0"/>
            </a:schemeClr>
          </a:solidFill>
          <a:prstDash val="dash"/>
          <a:miter lim="800000"/>
        </a:ln>
        <a:effectLst/>
      </dsp:spPr>
      <dsp:style>
        <a:lnRef idx="1">
          <a:scrgbClr r="0" g="0" b="0"/>
        </a:lnRef>
        <a:fillRef idx="3">
          <a:scrgbClr r="0" g="0" b="0"/>
        </a:fillRef>
        <a:effectRef idx="2">
          <a:scrgbClr r="0" g="0" b="0"/>
        </a:effectRef>
        <a:fontRef idx="minor">
          <a:schemeClr val="lt1"/>
        </a:fontRef>
      </dsp:style>
    </dsp:sp>
    <dsp:sp modelId="{E97E2B71-D283-48FB-8242-5885080DC73D}">
      <dsp:nvSpPr>
        <dsp:cNvPr id="0" name=""/>
        <dsp:cNvSpPr/>
      </dsp:nvSpPr>
      <dsp:spPr>
        <a:xfrm>
          <a:off x="1293342" y="1522968"/>
          <a:ext cx="1723579"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1945</a:t>
          </a:r>
        </a:p>
      </dsp:txBody>
      <dsp:txXfrm>
        <a:off x="1293342" y="1522968"/>
        <a:ext cx="1723579" cy="491701"/>
      </dsp:txXfrm>
    </dsp:sp>
    <dsp:sp modelId="{3E3B29C4-CC25-4180-8F62-2A05723E7C51}">
      <dsp:nvSpPr>
        <dsp:cNvPr id="0" name=""/>
        <dsp:cNvSpPr/>
      </dsp:nvSpPr>
      <dsp:spPr>
        <a:xfrm>
          <a:off x="1207163" y="3002423"/>
          <a:ext cx="1895937" cy="1138146"/>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Became the leader of the Radio Astronomy group at Cambridge, where he developed a loyal team including Francis Graham-Smith and Antony Hewish.</a:t>
          </a:r>
        </a:p>
      </dsp:txBody>
      <dsp:txXfrm>
        <a:off x="1207163" y="3002423"/>
        <a:ext cx="1895937" cy="1138146"/>
      </dsp:txXfrm>
    </dsp:sp>
    <dsp:sp modelId="{C1A44052-70BF-4E94-960A-E0DE3DBA6B1C}">
      <dsp:nvSpPr>
        <dsp:cNvPr id="0" name=""/>
        <dsp:cNvSpPr/>
      </dsp:nvSpPr>
      <dsp:spPr>
        <a:xfrm>
          <a:off x="2155132" y="2262695"/>
          <a:ext cx="0" cy="739727"/>
        </a:xfrm>
        <a:prstGeom prst="line">
          <a:avLst/>
        </a:prstGeom>
        <a:gradFill rotWithShape="0">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hueOff val="0"/>
              <a:satOff val="0"/>
              <a:lumOff val="0"/>
              <a:alphaOff val="0"/>
            </a:schemeClr>
          </a:solidFill>
          <a:prstDash val="dash"/>
          <a:miter lim="800000"/>
        </a:ln>
        <a:effectLst/>
      </dsp:spPr>
      <dsp:style>
        <a:lnRef idx="1">
          <a:scrgbClr r="0" g="0" b="0"/>
        </a:lnRef>
        <a:fillRef idx="3">
          <a:scrgbClr r="0" g="0" b="0"/>
        </a:fillRef>
        <a:effectRef idx="2">
          <a:scrgbClr r="0" g="0" b="0"/>
        </a:effectRef>
        <a:fontRef idx="minor">
          <a:schemeClr val="lt1"/>
        </a:fontRef>
      </dsp:style>
    </dsp:sp>
    <dsp:sp modelId="{4C2A0965-927D-4620-8F0A-2DB144EC6300}">
      <dsp:nvSpPr>
        <dsp:cNvPr id="0" name=""/>
        <dsp:cNvSpPr/>
      </dsp:nvSpPr>
      <dsp:spPr>
        <a:xfrm>
          <a:off x="1023503" y="2121277"/>
          <a:ext cx="108783" cy="108783"/>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A18B3A29-EDC8-4372-B872-A6AE501D9E09}">
      <dsp:nvSpPr>
        <dsp:cNvPr id="0" name=""/>
        <dsp:cNvSpPr/>
      </dsp:nvSpPr>
      <dsp:spPr>
        <a:xfrm>
          <a:off x="2100740" y="2121277"/>
          <a:ext cx="108783" cy="108783"/>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C2C9A3E9-3436-445E-8C23-F367260949B8}">
      <dsp:nvSpPr>
        <dsp:cNvPr id="0" name=""/>
        <dsp:cNvSpPr/>
      </dsp:nvSpPr>
      <dsp:spPr>
        <a:xfrm>
          <a:off x="2370579" y="2336668"/>
          <a:ext cx="1723579"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1947–1948</a:t>
          </a:r>
        </a:p>
      </dsp:txBody>
      <dsp:txXfrm>
        <a:off x="2370579" y="2336668"/>
        <a:ext cx="1723579" cy="491701"/>
      </dsp:txXfrm>
    </dsp:sp>
    <dsp:sp modelId="{9F216878-34F7-4F97-B712-06D4ECD2F7B2}">
      <dsp:nvSpPr>
        <dsp:cNvPr id="0" name=""/>
        <dsp:cNvSpPr/>
      </dsp:nvSpPr>
      <dsp:spPr>
        <a:xfrm>
          <a:off x="2284400" y="0"/>
          <a:ext cx="1895937" cy="1348914"/>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Pioneer of </a:t>
          </a:r>
          <a:r>
            <a:rPr lang="en-US" sz="1100" b="1" kern="1200" dirty="0"/>
            <a:t>Aperture Synthesis</a:t>
          </a:r>
          <a:r>
            <a:rPr lang="en-US" sz="1100" kern="1200" dirty="0"/>
            <a:t>: Technique used in radio astronomy that mixes signals from a collection of telescopes to produce images having the same resolution as a much larger instrument.</a:t>
          </a:r>
        </a:p>
      </dsp:txBody>
      <dsp:txXfrm>
        <a:off x="2284400" y="0"/>
        <a:ext cx="1895937" cy="1348914"/>
      </dsp:txXfrm>
    </dsp:sp>
    <dsp:sp modelId="{90192A20-03F3-49C6-A19F-F3359BF33118}">
      <dsp:nvSpPr>
        <dsp:cNvPr id="0" name=""/>
        <dsp:cNvSpPr/>
      </dsp:nvSpPr>
      <dsp:spPr>
        <a:xfrm>
          <a:off x="3232369" y="1348914"/>
          <a:ext cx="0" cy="739727"/>
        </a:xfrm>
        <a:prstGeom prst="line">
          <a:avLst/>
        </a:prstGeom>
        <a:gradFill rotWithShape="0">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6350" cap="flat" cmpd="sng" algn="ctr">
          <a:solidFill>
            <a:schemeClr val="accent4">
              <a:hueOff val="0"/>
              <a:satOff val="0"/>
              <a:lumOff val="0"/>
              <a:alphaOff val="0"/>
            </a:schemeClr>
          </a:solidFill>
          <a:prstDash val="dash"/>
          <a:miter lim="800000"/>
        </a:ln>
        <a:effectLst/>
      </dsp:spPr>
      <dsp:style>
        <a:lnRef idx="1">
          <a:scrgbClr r="0" g="0" b="0"/>
        </a:lnRef>
        <a:fillRef idx="3">
          <a:scrgbClr r="0" g="0" b="0"/>
        </a:fillRef>
        <a:effectRef idx="2">
          <a:scrgbClr r="0" g="0" b="0"/>
        </a:effectRef>
        <a:fontRef idx="minor">
          <a:schemeClr val="lt1"/>
        </a:fontRef>
      </dsp:style>
    </dsp:sp>
    <dsp:sp modelId="{E8103E60-DD03-4B45-9F3F-E52998DF52E5}">
      <dsp:nvSpPr>
        <dsp:cNvPr id="0" name=""/>
        <dsp:cNvSpPr/>
      </dsp:nvSpPr>
      <dsp:spPr>
        <a:xfrm>
          <a:off x="3447817" y="1522968"/>
          <a:ext cx="1723579"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1974</a:t>
          </a:r>
        </a:p>
      </dsp:txBody>
      <dsp:txXfrm>
        <a:off x="3447817" y="1522968"/>
        <a:ext cx="1723579" cy="491701"/>
      </dsp:txXfrm>
    </dsp:sp>
    <dsp:sp modelId="{C0C65C93-4B1E-4E92-AE77-423FF715C93A}">
      <dsp:nvSpPr>
        <dsp:cNvPr id="0" name=""/>
        <dsp:cNvSpPr/>
      </dsp:nvSpPr>
      <dsp:spPr>
        <a:xfrm>
          <a:off x="3361638" y="3002423"/>
          <a:ext cx="1895937" cy="834641"/>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The first Astronomer to win the </a:t>
          </a:r>
          <a:r>
            <a:rPr lang="en-US" sz="1100" b="1" kern="1200" dirty="0"/>
            <a:t>Nobel Prize for Physics</a:t>
          </a:r>
          <a:r>
            <a:rPr lang="en-US" sz="1100" kern="1200" dirty="0"/>
            <a:t>; Knighted in 1966 and Astronomer Royal 1972-82.</a:t>
          </a:r>
        </a:p>
      </dsp:txBody>
      <dsp:txXfrm>
        <a:off x="3361638" y="3002423"/>
        <a:ext cx="1895937" cy="834641"/>
      </dsp:txXfrm>
    </dsp:sp>
    <dsp:sp modelId="{1E4D489D-C9C8-4E99-A028-C5D7AC5E8A9C}">
      <dsp:nvSpPr>
        <dsp:cNvPr id="0" name=""/>
        <dsp:cNvSpPr/>
      </dsp:nvSpPr>
      <dsp:spPr>
        <a:xfrm>
          <a:off x="4309607" y="2262695"/>
          <a:ext cx="0" cy="739727"/>
        </a:xfrm>
        <a:prstGeom prst="line">
          <a:avLst/>
        </a:prstGeom>
        <a:gradFill rotWithShape="0">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hueOff val="0"/>
              <a:satOff val="0"/>
              <a:lumOff val="0"/>
              <a:alphaOff val="0"/>
            </a:schemeClr>
          </a:solidFill>
          <a:prstDash val="dash"/>
          <a:miter lim="800000"/>
        </a:ln>
        <a:effectLst/>
      </dsp:spPr>
      <dsp:style>
        <a:lnRef idx="1">
          <a:scrgbClr r="0" g="0" b="0"/>
        </a:lnRef>
        <a:fillRef idx="3">
          <a:scrgbClr r="0" g="0" b="0"/>
        </a:fillRef>
        <a:effectRef idx="2">
          <a:scrgbClr r="0" g="0" b="0"/>
        </a:effectRef>
        <a:fontRef idx="minor">
          <a:schemeClr val="lt1"/>
        </a:fontRef>
      </dsp:style>
    </dsp:sp>
    <dsp:sp modelId="{A946D827-8921-4380-9E2E-8ECC1A39BFA8}">
      <dsp:nvSpPr>
        <dsp:cNvPr id="0" name=""/>
        <dsp:cNvSpPr/>
      </dsp:nvSpPr>
      <dsp:spPr>
        <a:xfrm>
          <a:off x="3177977" y="2121277"/>
          <a:ext cx="108783" cy="108783"/>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48D5B940-C594-4EBF-A723-CD9CE3813579}">
      <dsp:nvSpPr>
        <dsp:cNvPr id="0" name=""/>
        <dsp:cNvSpPr/>
      </dsp:nvSpPr>
      <dsp:spPr>
        <a:xfrm>
          <a:off x="4255215" y="2121277"/>
          <a:ext cx="108783" cy="108783"/>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9E6BF-C789-45CA-9DF6-696D7B810C11}">
      <dsp:nvSpPr>
        <dsp:cNvPr id="0" name=""/>
        <dsp:cNvSpPr/>
      </dsp:nvSpPr>
      <dsp:spPr>
        <a:xfrm>
          <a:off x="0" y="497"/>
          <a:ext cx="5295015" cy="11636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F1BD53-EFEA-467C-9EF3-A04733EB2431}">
      <dsp:nvSpPr>
        <dsp:cNvPr id="0" name=""/>
        <dsp:cNvSpPr/>
      </dsp:nvSpPr>
      <dsp:spPr>
        <a:xfrm>
          <a:off x="352010" y="262323"/>
          <a:ext cx="640019" cy="6400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46727C-61C7-4EE1-A39C-45E7678ED59F}">
      <dsp:nvSpPr>
        <dsp:cNvPr id="0" name=""/>
        <dsp:cNvSpPr/>
      </dsp:nvSpPr>
      <dsp:spPr>
        <a:xfrm>
          <a:off x="1344039" y="497"/>
          <a:ext cx="3950975" cy="1163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155" tIns="123155" rIns="123155" bIns="123155" numCol="1" spcCol="1270" anchor="ctr" anchorCtr="0">
          <a:noAutofit/>
        </a:bodyPr>
        <a:lstStyle/>
        <a:p>
          <a:pPr marL="0" lvl="0" indent="0" algn="l" defTabSz="711200">
            <a:lnSpc>
              <a:spcPct val="100000"/>
            </a:lnSpc>
            <a:spcBef>
              <a:spcPct val="0"/>
            </a:spcBef>
            <a:spcAft>
              <a:spcPct val="35000"/>
            </a:spcAft>
            <a:buNone/>
          </a:pPr>
          <a:r>
            <a:rPr lang="en-GB" sz="1600" kern="1200" dirty="0"/>
            <a:t>During WW2 worked for TRE, developing radar systems for aircraft, including H2S, the first airborne, ground scanning radar.</a:t>
          </a:r>
          <a:endParaRPr lang="en-US" sz="1600" kern="1200" dirty="0"/>
        </a:p>
      </dsp:txBody>
      <dsp:txXfrm>
        <a:off x="1344039" y="497"/>
        <a:ext cx="3950975" cy="1163670"/>
      </dsp:txXfrm>
    </dsp:sp>
    <dsp:sp modelId="{A9B0C0B9-F62A-4EEF-A466-DCAFED0E8C43}">
      <dsp:nvSpPr>
        <dsp:cNvPr id="0" name=""/>
        <dsp:cNvSpPr/>
      </dsp:nvSpPr>
      <dsp:spPr>
        <a:xfrm>
          <a:off x="0" y="1455086"/>
          <a:ext cx="5295015" cy="11636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85F0D3-334D-49D9-8356-D7B463E53028}">
      <dsp:nvSpPr>
        <dsp:cNvPr id="0" name=""/>
        <dsp:cNvSpPr/>
      </dsp:nvSpPr>
      <dsp:spPr>
        <a:xfrm>
          <a:off x="352010" y="1716911"/>
          <a:ext cx="640019" cy="6400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C4154C-EDAD-483F-B72F-4BFA5BD6FE83}">
      <dsp:nvSpPr>
        <dsp:cNvPr id="0" name=""/>
        <dsp:cNvSpPr/>
      </dsp:nvSpPr>
      <dsp:spPr>
        <a:xfrm>
          <a:off x="1344039" y="1455086"/>
          <a:ext cx="3950975" cy="1163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155" tIns="123155" rIns="123155" bIns="123155" numCol="1" spcCol="1270" anchor="ctr" anchorCtr="0">
          <a:noAutofit/>
        </a:bodyPr>
        <a:lstStyle/>
        <a:p>
          <a:pPr marL="0" lvl="0" indent="0" algn="l" defTabSz="711200">
            <a:lnSpc>
              <a:spcPct val="100000"/>
            </a:lnSpc>
            <a:spcBef>
              <a:spcPct val="0"/>
            </a:spcBef>
            <a:spcAft>
              <a:spcPct val="35000"/>
            </a:spcAft>
            <a:buNone/>
          </a:pPr>
          <a:r>
            <a:rPr lang="en-GB" sz="1600" kern="1200" dirty="0"/>
            <a:t>After the War returned to Manchester where he set up the </a:t>
          </a:r>
          <a:r>
            <a:rPr lang="en-GB" sz="1600" b="1" kern="1200" dirty="0"/>
            <a:t>Jodrell Bank Observatory </a:t>
          </a:r>
          <a:r>
            <a:rPr lang="en-GB" sz="1600" kern="1200" dirty="0"/>
            <a:t>using converted radars.</a:t>
          </a:r>
          <a:endParaRPr lang="en-US" sz="1600" kern="1200" dirty="0"/>
        </a:p>
      </dsp:txBody>
      <dsp:txXfrm>
        <a:off x="1344039" y="1455086"/>
        <a:ext cx="3950975" cy="1163670"/>
      </dsp:txXfrm>
    </dsp:sp>
    <dsp:sp modelId="{4FB3B568-003F-4D6D-B0D4-D5E1D0C4BF29}">
      <dsp:nvSpPr>
        <dsp:cNvPr id="0" name=""/>
        <dsp:cNvSpPr/>
      </dsp:nvSpPr>
      <dsp:spPr>
        <a:xfrm>
          <a:off x="0" y="2909674"/>
          <a:ext cx="5295015" cy="11636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DA4D9C-5698-4866-8C08-E85803E685CC}">
      <dsp:nvSpPr>
        <dsp:cNvPr id="0" name=""/>
        <dsp:cNvSpPr/>
      </dsp:nvSpPr>
      <dsp:spPr>
        <a:xfrm>
          <a:off x="352010" y="3171500"/>
          <a:ext cx="640019" cy="6400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E1AF4E-CF7C-4767-96CC-1D9A937A0BAD}">
      <dsp:nvSpPr>
        <dsp:cNvPr id="0" name=""/>
        <dsp:cNvSpPr/>
      </dsp:nvSpPr>
      <dsp:spPr>
        <a:xfrm>
          <a:off x="1344039" y="2909674"/>
          <a:ext cx="3950975" cy="1163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155" tIns="123155" rIns="123155" bIns="123155" numCol="1" spcCol="1270" anchor="ctr" anchorCtr="0">
          <a:noAutofit/>
        </a:bodyPr>
        <a:lstStyle/>
        <a:p>
          <a:pPr marL="0" lvl="0" indent="0" algn="l" defTabSz="711200">
            <a:lnSpc>
              <a:spcPct val="100000"/>
            </a:lnSpc>
            <a:spcBef>
              <a:spcPct val="0"/>
            </a:spcBef>
            <a:spcAft>
              <a:spcPct val="35000"/>
            </a:spcAft>
            <a:buNone/>
          </a:pPr>
          <a:r>
            <a:rPr lang="en-GB" sz="1600" kern="1200" dirty="0"/>
            <a:t>Completed a 250 foot </a:t>
          </a:r>
          <a:r>
            <a:rPr lang="en-GB" sz="1600" b="1" kern="1200" dirty="0"/>
            <a:t>Lovell Telescope </a:t>
          </a:r>
          <a:r>
            <a:rPr lang="en-GB" sz="1600" kern="1200" dirty="0"/>
            <a:t>in 1957 </a:t>
          </a:r>
          <a:r>
            <a:rPr lang="en-GB" sz="1600" kern="1200"/>
            <a:t>and immediately tracked </a:t>
          </a:r>
          <a:r>
            <a:rPr lang="en-GB" sz="1600" kern="1200" dirty="0"/>
            <a:t>the Russian Sputnik satellite.</a:t>
          </a:r>
          <a:endParaRPr lang="en-US" sz="1600" kern="1200" dirty="0"/>
        </a:p>
      </dsp:txBody>
      <dsp:txXfrm>
        <a:off x="1344039" y="2909674"/>
        <a:ext cx="3950975" cy="1163670"/>
      </dsp:txXfrm>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16:28:51.461"/>
    </inkml:context>
    <inkml:brush xml:id="br0">
      <inkml:brushProperty name="width" value="0.1" units="cm"/>
      <inkml:brushProperty name="height" value="0.1" units="cm"/>
      <inkml:brushProperty name="color" value="#E71224"/>
    </inkml:brush>
  </inkml:definitions>
  <inkml:trace contextRef="#ctx0" brushRef="#br0">2272 1136 24566,'-1'45'0,"-1"-1"0,-3 0 0,-1 1 0,-1-1 0,-3-1 0,-1 0 0,-2 0 0,-2-1 0,-1 0 0,-2-2 0,-1 1 0,-3-2 0,0-1 0,-2 0 0,-2-1 0,-1-2 0,-1 0 0,-1-2 0,-2-1 0,-2-1 0,0-1 0,-1-2 0,-2-1 0,-1-2 0,0-1 0,-2-1 0,0-2 0,-1-2 0,-1-1 0,0-2 0,-2-1 0,1-2 0,-1-2 0,-1-1 0,0-2 0,0-2 0,-1-2 0,1-1 0,-1-2 0,1-2 0,-1-2 0,1-1 0,0-2 0,0-2 0,0-2 0,1-1 0,0-2 0,1-2 0,1-1 0,0-2 0,1-1 0,0-2 0,2-2 0,0-1 0,2-1 0,0-2 0,2-1 0,0-2 0,2-1 0,1-1 0,2-1 0,0-2 0,2 0 0,2-2 0,1-1 0,1 0 0,2-1 0,2-2 0,1 1 0,2-2 0,1 0 0,2-1 0,2 0 0,1 0 0,2-1 0,2-1 0,2 1 0,1 0 0,2-1 0,2 0 0,2 1 0,1 0 0,2-1 0,2 1 0,2 1 0,1 0 0,2 0 0,2 1 0,1 0 0,2 2 0,1-1 0,2 2 0,2 1 0,1 0 0,1 1 0,2 2 0,2 0 0,0 2 0,2 1 0,1 1 0,2 1 0,0 2 0,2 1 0,0 2 0,2 1 0,0 1 0,2 2 0,0 2 0,1 1 0,0 2 0,1 1 0,1 2 0,0 2 0,1 1 0,0 2 0,0 2 0,0 2 0,1 1 0,-1 2 0,1 2 0,-1 2 0,1 1 0,-1 2 0,0 2 0,0 2 0,-1 1 0,-1 2 0,1 2 0,-2 1 0,0 2 0,-1 1 0,-1 2 0,0 2 0,-2 1 0,0 1 0,-1 2 0,-2 1 0,-1 2 0,0 1 0,-2 1 0,-2 1 0,-1 2 0,-1 0 0,-1 2 0,-2 1 0,-2 0 0,0 1 0,-3 2 0,-1-1 0,-2 2 0,-1 0 0,-2 1 0,-2 0 0,-1 0 0,-3 1 0,-1 1 0,-1-1 0,-3 0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16:29:01.046"/>
    </inkml:context>
    <inkml:brush xml:id="br0">
      <inkml:brushProperty name="width" value="0.1" units="cm"/>
      <inkml:brushProperty name="height" value="0.1" units="cm"/>
      <inkml:brushProperty name="color" value="#E71224"/>
    </inkml:brush>
  </inkml:definitions>
  <inkml:trace contextRef="#ctx0" brushRef="#br0">2387 1193 24569,'-1'47'0,"-2"0"0,-2 0 0,-1-1 0,-2 0 0,-2 0 0,-2-1 0,-2 0 0,-1-1 0,-2 0 0,-2-1 0,-1-1 0,-2-1 0,-2 0 0,-1-2 0,-2 0 0,-2-2 0,0-1 0,-2-1 0,-2-1 0,-1-1 0,-1-2 0,-1-2 0,-1 0 0,-2-2 0,0-2 0,-2-1 0,0-2 0,-1-2 0,-1-1 0,-1-2 0,0-2 0,-1-1 0,0-2 0,-1-2 0,0-2 0,0-2 0,-1-1 0,0-2 0,0-2 0,0-2 0,1-2 0,-1-2 0,1-1 0,0-2 0,0-2 0,0-2 0,2-2 0,-1-1 0,2-2 0,0-2 0,1-1 0,0-2 0,2-2 0,0-1 0,2-2 0,1-2 0,0 0 0,2-2 0,2-2 0,0-1 0,2-1 0,1-1 0,2-1 0,1-2 0,2 0 0,1-2 0,2 0 0,2-1 0,1-1 0,2-1 0,1 0 0,3-1 0,1 0 0,2-1 0,2 0 0,1 0 0,3-1 0,1 0 0,2 0 0,2 0 0,2 1 0,1-1 0,3 1 0,1 0 0,2 0 0,2 0 0,1 2 0,3-1 0,1 2 0,2 0 0,1 1 0,2 0 0,2 2 0,1 0 0,2 2 0,1 1 0,2 0 0,1 2 0,2 2 0,0 0 0,2 2 0,2 1 0,0 2 0,1 1 0,2 2 0,0 1 0,2 2 0,0 2 0,1 1 0,0 2 0,2 1 0,-1 3 0,2 1 0,0 2 0,0 2 0,0 1 0,1 3 0,-1 1 0,1 2 0,0 2 0,0 2 0,0 1 0,-1 3 0,0 1 0,0 2 0,-1 2 0,0 1 0,-1 3 0,0 1 0,-1 2 0,-1 1 0,-1 2 0,0 2 0,-2 1 0,0 2 0,-2 1 0,-1 2 0,-1 1 0,-1 2 0,-1 0 0,-2 2 0,-2 2 0,0 0 0,-2 1 0,-2 2 0,-1 0 0,-2 2 0,-2 0 0,-1 1 0,-2 0 0,-2 2 0,-1-1 0,-2 2 0,-2 0 0,-2 0 0,-2 0 0,-1 1 0,-2-1 0,-2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16:29:27.465"/>
    </inkml:context>
    <inkml:brush xml:id="br0">
      <inkml:brushProperty name="width" value="0.1" units="cm"/>
      <inkml:brushProperty name="height" value="0.1" units="cm"/>
      <inkml:brushProperty name="color" value="#E71224"/>
    </inkml:brush>
  </inkml:definitions>
  <inkml:trace contextRef="#ctx0" brushRef="#br0">2742 1371 24524,'-1'54'0,"-2"0"0,-3-1 0,-1 0 0,-2 0 0,-3 0 0,-2-1 0,-1 0 0,-3-2 0,-1 1 0,-3-2 0,-1-1 0,-3 0 0,-1-2 0,-2 0 0,-2-2 0,-1-1 0,-3-2 0,0 0 0,-3-3 0,0 0 0,-3-3 0,0 0 0,-2-3 0,-1-1 0,-2-2 0,0-2 0,-2-1 0,0-3 0,-1-1 0,-2-3 0,1-1 0,-2-3 0,0-1 0,-1-2 0,0-3 0,0-2 0,0-1 0,-1-3 0,0-2 0,0-2 0,0-2 0,1-3 0,-1-1 0,2-2 0,-1-3 0,1-2 0,0-1 0,1-3 0,1-1 0,1-3 0,1-1 0,0-3 0,2-1 0,0-2 0,2-2 0,1-1 0,2-3 0,0 0 0,3-3 0,0 0 0,2-3 0,2 0 0,2-2 0,1-1 0,2-2 0,2 0 0,1-2 0,3 0 0,1-1 0,3-2 0,1 1 0,2-2 0,3 0 0,1-1 0,3 0 0,2 0 0,1 0 0,3-1 0,2 0 0,2 0 0,2 0 0,3 1 0,1 0 0,2 0 0,3 0 0,1 1 0,3 0 0,2 1 0,1 1 0,3 1 0,1 1 0,3 0 0,1 2 0,2 0 0,2 2 0,1 1 0,2 2 0,2 0 0,2 3 0,0 0 0,3 2 0,0 2 0,2 2 0,1 1 0,2 2 0,0 2 0,2 1 0,0 3 0,1 1 0,1 3 0,1 1 0,1 2 0,0 3 0,1 1 0,-1 3 0,2 2 0,-1 1 0,1 3 0,0 2 0,0 2 0,0 2 0,-1 3 0,0 1 0,0 2 0,0 3 0,-1 1 0,0 3 0,-2 2 0,1 1 0,-2 3 0,-1 1 0,0 3 0,-2 1 0,0 2 0,-2 2 0,-1 1 0,-2 2 0,0 2 0,-3 2 0,0 0 0,-3 3 0,0 0 0,-3 2 0,-1 1 0,-2 2 0,-2 0 0,-1 2 0,-3 0 0,-1 1 0,-3 1 0,-1 1 0,-3 1 0,-1 0 0,-2 1 0,-3 0 0,-2 0 0,-1 0 0,-3 1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16:29:37.955"/>
    </inkml:context>
    <inkml:brush xml:id="br0">
      <inkml:brushProperty name="width" value="0.1" units="cm"/>
      <inkml:brushProperty name="height" value="0.1" units="cm"/>
      <inkml:brushProperty name="color" value="#E71224"/>
    </inkml:brush>
  </inkml:definitions>
  <inkml:trace contextRef="#ctx0" brushRef="#br0">2477 1239 24528,'-1'49'0,"-2"-1"0,-2 1 0,-2-1 0,-1 0 0,-3-1 0,-1 0 0,-2 0 0,-2-1 0,-2-1 0,-1 0 0,-2-2 0,-2 0 0,-2-1 0,-1-1 0,-2-1 0,-1-1 0,-2-2 0,-1 0 0,-2-2 0,-1-1 0,-1-2 0,-2-1 0,-1-2 0,-1-1 0,-1-2 0,-1-1 0,0-2 0,-2-2 0,-1-2 0,0-1 0,-1-2 0,-1-2 0,0-2 0,0-1 0,-1-3 0,0-1 0,-1-2 0,1-2 0,-1-2 0,1-2 0,-1-2 0,1-2 0,0-2 0,0-1 0,0-3 0,1-1 0,1-2 0,0-2 0,0-2 0,2-1 0,0-2 0,1-2 0,1-2 0,1-1 0,1-2 0,2-1 0,0-2 0,2-1 0,1-2 0,1-1 0,2-2 0,1 0 0,2-2 0,1-1 0,1-1 0,3-1 0,1-1 0,2 0 0,1-2 0,3 0 0,1-1 0,1-1 0,3 0 0,2 0 0,1-1 0,3 0 0,1-1 0,2 1 0,2-1 0,2 0 0,2 1 0,2-1 0,1 1 0,3 0 0,1 1 0,2 0 0,3 0 0,1 1 0,1 1 0,3 0 0,1 2 0,2 0 0,1 1 0,3 1 0,1 1 0,1 1 0,2 2 0,1 0 0,2 2 0,1 1 0,1 2 0,2 1 0,0 2 0,2 1 0,1 2 0,1 1 0,1 2 0,1 2 0,0 2 0,2 1 0,0 2 0,0 2 0,1 2 0,1 1 0,0 3 0,0 1 0,0 2 0,1 2 0,-1 2 0,1 2 0,-1 2 0,1 2 0,-1 2 0,0 1 0,-1 3 0,0 1 0,0 2 0,-1 2 0,-1 2 0,0 1 0,-1 2 0,-2 2 0,0 2 0,-1 1 0,-1 2 0,-1 1 0,-1 2 0,-2 1 0,-1 2 0,-1 1 0,-2 2 0,-1 0 0,-2 2 0,-1 1 0,-2 1 0,-1 1 0,-2 1 0,-2 0 0,-2 2 0,-1 0 0,-2 1 0,-2 1 0,-2 0 0,-1 0 0,-3 1 0,-1 0 0,-2 1 0,-2-1 0,-2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16:30:42.658"/>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16:31:35.962"/>
    </inkml:context>
    <inkml:brush xml:id="br0">
      <inkml:brushProperty name="width" value="0.1" units="cm"/>
      <inkml:brushProperty name="height" value="0.1" units="cm"/>
      <inkml:brushProperty name="color" value="#E71224"/>
    </inkml:brush>
  </inkml:definitions>
  <inkml:trace contextRef="#ctx0" brushRef="#br0">2567 1284 24523,'-1'50'0,"-2"1"0,-2-1 0,-1 0 0,-3-1 0,-2 1 0,-2-2 0,-1 1 0,-3-2 0,-1 0 0,-3-1 0,-1 0 0,-1-2 0,-3 0 0,-1-2 0,-2 0 0,-1-2 0,-2-1 0,-2-2 0,-1 0 0,-1-2 0,-2-2 0,-1-1 0,-1-1 0,-1-3 0,-2 0 0,0-3 0,-2-1 0,0-2 0,-1-2 0,-1-2 0,-1-1 0,0-3 0,-1-1 0,0-2 0,-1-2 0,1-2 0,-2-2 0,1-2 0,0-2 0,-1-2 0,1-2 0,0-2 0,0-2 0,0-2 0,1-2 0,0-2 0,1-1 0,0-3 0,1-1 0,1-2 0,1-2 0,0-2 0,2-1 0,1-3 0,0 0 0,2-3 0,1-1 0,1-1 0,2-2 0,1-2 0,2 0 0,1-2 0,1-1 0,2-2 0,2 0 0,2-2 0,1 0 0,2-2 0,2 0 0,1-1 0,3 0 0,1-2 0,2 1 0,3-2 0,1 1 0,2-1 0,2 0 0,2-1 0,2 1 0,2 0 0,2-1 0,2 1 0,2 0 0,2 1 0,1-1 0,3 2 0,2-1 0,1 2 0,3 0 0,1 1 0,2 0 0,2 2 0,1 0 0,2 2 0,2 0 0,2 2 0,1 1 0,1 2 0,2 0 0,1 2 0,2 2 0,1 1 0,1 1 0,2 3 0,0 0 0,1 3 0,2 1 0,0 2 0,1 2 0,1 2 0,1 1 0,0 3 0,1 1 0,0 2 0,1 2 0,0 2 0,0 2 0,0 2 0,1 2 0,-1 2 0,0 2 0,1 2 0,-2 2 0,1 2 0,-1 2 0,0 2 0,-1 1 0,0 3 0,-1 1 0,-1 2 0,-1 2 0,0 2 0,-2 1 0,0 3 0,-2 0 0,-1 3 0,-1 1 0,-1 1 0,-2 2 0,-1 2 0,-1 0 0,-2 2 0,-2 1 0,-1 2 0,-2 0 0,-1 2 0,-3 0 0,-1 2 0,-1 0 0,-3 1 0,-1 0 0,-3 2 0,-1-1 0,-2 2 0,-2-1 0,-3 1 0,-1 0 0,-2 1 0,-2-1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3T16:32:05.404"/>
    </inkml:context>
    <inkml:brush xml:id="br0">
      <inkml:brushProperty name="width" value="0.1" units="cm"/>
      <inkml:brushProperty name="height" value="0.1" units="cm"/>
      <inkml:brushProperty name="color" value="#E71224"/>
    </inkml:brush>
  </inkml:definitions>
  <inkml:trace contextRef="#ctx0" brushRef="#br0">2426 1213 24522,'-1'48'0,"-1"-1"0,-3 1 0,-2-1 0,-1 0 0,-2-1 0,-2 0 0,-2 0 0,-2-1 0,-1-1 0,-2 0 0,-2-1 0,-1-1 0,-2-1 0,-2-1 0,-1-1 0,-2-1 0,-1-1 0,-2-2 0,-1 0 0,-1-2 0,-2-2 0,-1 0 0,-1-3 0,-1 0 0,-1-3 0,-1-1 0,-1-1 0,-1-2 0,-1-2 0,0-2 0,-1-1 0,-1-3 0,0-1 0,0-1 0,-1-3 0,0-1 0,-1-3 0,1-1 0,-1-2 0,1-2 0,-1-2 0,1-1 0,-1-3 0,1-1 0,1-3 0,0-1 0,0-1 0,1-3 0,1-1 0,0-2 0,1-2 0,1-2 0,1-1 0,1-1 0,1-3 0,1 0 0,1-3 0,2 0 0,0-2 0,2-2 0,2 0 0,0-2 0,3-1 0,0-1 0,3-1 0,1-1 0,1-1 0,2-1 0,2-1 0,2 0 0,1-1 0,3-1 0,1 0 0,1 0 0,3-1 0,1 0 0,3-1 0,1 1 0,2-1 0,2 1 0,2-1 0,1 1 0,3-1 0,1 2 0,3-1 0,1 1 0,1 0 0,3 1 0,1 1 0,2 0 0,2 2 0,2 0 0,1 0 0,1 2 0,3 1 0,0 1 0,3 1 0,0 2 0,2 1 0,2 1 0,0 1 0,2 2 0,1 1 0,1 2 0,1 1 0,1 2 0,1 2 0,1 1 0,1 2 0,0 1 0,1 3 0,1 1 0,0 2 0,0 2 0,1 1 0,1 3 0,-1 1 0,1 2 0,-1 2 0,1 2 0,-1 2 0,1 2 0,-1 1 0,0 3 0,-1 1 0,0 2 0,0 2 0,-1 1 0,-1 3 0,0 1 0,-1 2 0,-1 1 0,-1 2 0,-1 2 0,-1 1 0,-1 2 0,-1 1 0,-1 2 0,-2 1 0,-1 1 0,-1 1 0,-2 2 0,-1 1 0,-2 1 0,-1 1 0,-2 2 0,-2 0 0,-1 0 0,-2 2 0,-2 0 0,-1 1 0,-2 1 0,-2 0 0,-2 1 0,-2-1 0,-1 2 0,-2-1 0,-3 1 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0F7E95-FA9F-4AA5-A546-3AF26CCDD535}" type="datetimeFigureOut">
              <a:rPr lang="en-GB" smtClean="0"/>
              <a:t>30/08/2025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3AA635-4A78-486B-AD7B-A4142DDC2B32}" type="slidenum">
              <a:rPr lang="en-GB" smtClean="0"/>
              <a:t>‹#›</a:t>
            </a:fld>
            <a:endParaRPr lang="en-GB"/>
          </a:p>
        </p:txBody>
      </p:sp>
    </p:spTree>
    <p:extLst>
      <p:ext uri="{BB962C8B-B14F-4D97-AF65-F5344CB8AC3E}">
        <p14:creationId xmlns:p14="http://schemas.microsoft.com/office/powerpoint/2010/main" val="3910563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Parkes Radio Telescope (right) opened in 1961 and as well as having a long history tracking quasars and pulsars, transmitted the live TV pictures of the Apollo 11 mission in July 1969.</a:t>
            </a:r>
          </a:p>
        </p:txBody>
      </p:sp>
      <p:sp>
        <p:nvSpPr>
          <p:cNvPr id="4" name="Slide Number Placeholder 3"/>
          <p:cNvSpPr>
            <a:spLocks noGrp="1"/>
          </p:cNvSpPr>
          <p:nvPr>
            <p:ph type="sldNum" sz="quarter" idx="5"/>
          </p:nvPr>
        </p:nvSpPr>
        <p:spPr/>
        <p:txBody>
          <a:bodyPr/>
          <a:lstStyle/>
          <a:p>
            <a:fld id="{CA3AA635-4A78-486B-AD7B-A4142DDC2B32}" type="slidenum">
              <a:rPr lang="en-GB" smtClean="0"/>
              <a:t>1</a:t>
            </a:fld>
            <a:endParaRPr lang="en-GB"/>
          </a:p>
        </p:txBody>
      </p:sp>
    </p:spTree>
    <p:extLst>
      <p:ext uri="{BB962C8B-B14F-4D97-AF65-F5344CB8AC3E}">
        <p14:creationId xmlns:p14="http://schemas.microsoft.com/office/powerpoint/2010/main" val="3482135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JS Hey (1909-2000) was born </a:t>
            </a:r>
            <a:r>
              <a:rPr lang="en-GB"/>
              <a:t>and grew up </a:t>
            </a:r>
            <a:r>
              <a:rPr lang="en-GB" dirty="0"/>
              <a:t>in Nelson in Lancashire (the same town as my mother), and studied Physics at Manchester University.  His results from 1942 could not be published until after the War. He continued radar and astronomical research and in 1973 published a book called “</a:t>
            </a:r>
            <a:r>
              <a:rPr lang="en-GB" i="1" dirty="0"/>
              <a:t>The Evolution of Radio Astronomy</a:t>
            </a:r>
            <a:r>
              <a:rPr lang="en-GB" dirty="0"/>
              <a:t>”, one of the first books to put the development of Radio Astronomy into an historical perspective.</a:t>
            </a:r>
          </a:p>
        </p:txBody>
      </p:sp>
      <p:sp>
        <p:nvSpPr>
          <p:cNvPr id="4" name="Slide Number Placeholder 3"/>
          <p:cNvSpPr>
            <a:spLocks noGrp="1"/>
          </p:cNvSpPr>
          <p:nvPr>
            <p:ph type="sldNum" sz="quarter" idx="5"/>
          </p:nvPr>
        </p:nvSpPr>
        <p:spPr/>
        <p:txBody>
          <a:bodyPr/>
          <a:lstStyle/>
          <a:p>
            <a:fld id="{CA3AA635-4A78-486B-AD7B-A4142DDC2B32}" type="slidenum">
              <a:rPr lang="en-GB" smtClean="0"/>
              <a:t>12</a:t>
            </a:fld>
            <a:endParaRPr lang="en-GB"/>
          </a:p>
        </p:txBody>
      </p:sp>
    </p:spTree>
    <p:extLst>
      <p:ext uri="{BB962C8B-B14F-4D97-AF65-F5344CB8AC3E}">
        <p14:creationId xmlns:p14="http://schemas.microsoft.com/office/powerpoint/2010/main" val="3389951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period 1945-62 these were the three leading figures in Radio Astronomy. During this period Pawsey was widely considered the leader in the field.</a:t>
            </a:r>
          </a:p>
        </p:txBody>
      </p:sp>
      <p:sp>
        <p:nvSpPr>
          <p:cNvPr id="4" name="Slide Number Placeholder 3"/>
          <p:cNvSpPr>
            <a:spLocks noGrp="1"/>
          </p:cNvSpPr>
          <p:nvPr>
            <p:ph type="sldNum" sz="quarter" idx="5"/>
          </p:nvPr>
        </p:nvSpPr>
        <p:spPr/>
        <p:txBody>
          <a:bodyPr/>
          <a:lstStyle/>
          <a:p>
            <a:fld id="{CA3AA635-4A78-486B-AD7B-A4142DDC2B32}" type="slidenum">
              <a:rPr lang="en-GB" smtClean="0"/>
              <a:t>13</a:t>
            </a:fld>
            <a:endParaRPr lang="en-GB"/>
          </a:p>
        </p:txBody>
      </p:sp>
    </p:spTree>
    <p:extLst>
      <p:ext uri="{BB962C8B-B14F-4D97-AF65-F5344CB8AC3E}">
        <p14:creationId xmlns:p14="http://schemas.microsoft.com/office/powerpoint/2010/main" val="2527250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couple of close friends attended Bradfield College. I asked them both separately about their Nobel Prize winning alumni, Martin Ryle,  and both said “Martin who?” I think this says something both about Ryle’s personality and about the unfortunate place of scientists when compared to sports stars or media personalities. The company I currently work for used to have its head office in Bingley in Yorkshire. The main street is called “Sir Fred Hoyle Way” after its most famous son, who never won a Nobel Prize but had a much higher public profile than Ryle due to his BBC radio talks and popular science books.</a:t>
            </a:r>
          </a:p>
        </p:txBody>
      </p:sp>
      <p:sp>
        <p:nvSpPr>
          <p:cNvPr id="4" name="Slide Number Placeholder 3"/>
          <p:cNvSpPr>
            <a:spLocks noGrp="1"/>
          </p:cNvSpPr>
          <p:nvPr>
            <p:ph type="sldNum" sz="quarter" idx="5"/>
          </p:nvPr>
        </p:nvSpPr>
        <p:spPr/>
        <p:txBody>
          <a:bodyPr/>
          <a:lstStyle/>
          <a:p>
            <a:fld id="{CA3AA635-4A78-486B-AD7B-A4142DDC2B32}" type="slidenum">
              <a:rPr lang="en-GB" smtClean="0"/>
              <a:t>15</a:t>
            </a:fld>
            <a:endParaRPr lang="en-GB"/>
          </a:p>
        </p:txBody>
      </p:sp>
    </p:spTree>
    <p:extLst>
      <p:ext uri="{BB962C8B-B14F-4D97-AF65-F5344CB8AC3E}">
        <p14:creationId xmlns:p14="http://schemas.microsoft.com/office/powerpoint/2010/main" val="1578445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4B74D-85BC-5F63-C488-4072A676A5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48247-468E-487B-00D3-707CBC3BA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2386C3-500A-E688-AFBC-932CECEA035D}"/>
              </a:ext>
            </a:extLst>
          </p:cNvPr>
          <p:cNvSpPr>
            <a:spLocks noGrp="1"/>
          </p:cNvSpPr>
          <p:nvPr>
            <p:ph type="body" idx="1"/>
          </p:nvPr>
        </p:nvSpPr>
        <p:spPr/>
        <p:txBody>
          <a:bodyPr/>
          <a:lstStyle/>
          <a:p>
            <a:r>
              <a:rPr lang="en-GB" b="0" i="0" dirty="0">
                <a:solidFill>
                  <a:srgbClr val="202124"/>
                </a:solidFill>
                <a:effectLst/>
                <a:latin typeface="Google Sans"/>
              </a:rPr>
              <a:t>The centre of the sun is only 5-6,000 degrees so the discovery that the corona (the outer film of the sun) was one million degrees, was a huge surprise.</a:t>
            </a:r>
          </a:p>
          <a:p>
            <a:r>
              <a:rPr lang="en-GB" b="0" i="0" dirty="0">
                <a:solidFill>
                  <a:srgbClr val="202124"/>
                </a:solidFill>
                <a:effectLst/>
                <a:latin typeface="Google Sans"/>
              </a:rPr>
              <a:t>The 21 cm hydrogen line is </a:t>
            </a:r>
            <a:r>
              <a:rPr lang="en-GB" b="0" i="0" dirty="0">
                <a:solidFill>
                  <a:srgbClr val="040C28"/>
                </a:solidFill>
                <a:effectLst/>
                <a:latin typeface="Google Sans"/>
              </a:rPr>
              <a:t>a spectral line emitted by hydrogen, the most abundant element in the universe</a:t>
            </a:r>
            <a:r>
              <a:rPr lang="en-GB" b="0" i="0" dirty="0">
                <a:solidFill>
                  <a:srgbClr val="202124"/>
                </a:solidFill>
                <a:effectLst/>
                <a:latin typeface="Google Sans"/>
              </a:rPr>
              <a:t>. </a:t>
            </a:r>
            <a:r>
              <a:rPr lang="en-GB" b="0" i="0" dirty="0">
                <a:solidFill>
                  <a:srgbClr val="4D5156"/>
                </a:solidFill>
                <a:effectLst/>
                <a:latin typeface="arial" panose="020B0604020202020204" pitchFamily="34" charset="0"/>
              </a:rPr>
              <a:t>The </a:t>
            </a:r>
            <a:r>
              <a:rPr lang="en-GB" b="0" i="0" dirty="0">
                <a:solidFill>
                  <a:srgbClr val="5F6368"/>
                </a:solidFill>
                <a:effectLst/>
                <a:latin typeface="arial" panose="020B0604020202020204" pitchFamily="34" charset="0"/>
              </a:rPr>
              <a:t>21 cm</a:t>
            </a:r>
            <a:r>
              <a:rPr lang="en-GB" b="0" i="0" dirty="0">
                <a:solidFill>
                  <a:srgbClr val="4D5156"/>
                </a:solidFill>
                <a:effectLst/>
                <a:latin typeface="arial" panose="020B0604020202020204" pitchFamily="34" charset="0"/>
              </a:rPr>
              <a:t> spectral </a:t>
            </a:r>
            <a:r>
              <a:rPr lang="en-GB" b="0" i="0" dirty="0">
                <a:solidFill>
                  <a:srgbClr val="5F6368"/>
                </a:solidFill>
                <a:effectLst/>
                <a:latin typeface="arial" panose="020B0604020202020204" pitchFamily="34" charset="0"/>
              </a:rPr>
              <a:t>line</a:t>
            </a:r>
            <a:r>
              <a:rPr lang="en-GB" b="0" i="0" dirty="0">
                <a:solidFill>
                  <a:srgbClr val="4D5156"/>
                </a:solidFill>
                <a:effectLst/>
                <a:latin typeface="arial" panose="020B0604020202020204" pitchFamily="34" charset="0"/>
              </a:rPr>
              <a:t> appears within the </a:t>
            </a:r>
            <a:r>
              <a:rPr lang="en-GB" b="0" i="0" dirty="0">
                <a:solidFill>
                  <a:srgbClr val="5F6368"/>
                </a:solidFill>
                <a:effectLst/>
                <a:latin typeface="arial" panose="020B0604020202020204" pitchFamily="34" charset="0"/>
              </a:rPr>
              <a:t>radio</a:t>
            </a:r>
            <a:r>
              <a:rPr lang="en-GB" b="0" i="0" dirty="0">
                <a:solidFill>
                  <a:srgbClr val="4D5156"/>
                </a:solidFill>
                <a:effectLst/>
                <a:latin typeface="arial" panose="020B0604020202020204" pitchFamily="34" charset="0"/>
              </a:rPr>
              <a:t> spectrum and is thus crucial in Radio observations. </a:t>
            </a:r>
          </a:p>
          <a:p>
            <a:r>
              <a:rPr lang="en-GB" dirty="0"/>
              <a:t>One of the first quasars identified was Quasar 3C 273 by Hazard and Bolton at Parkes made during an occultation of the Moon in 1962. </a:t>
            </a:r>
          </a:p>
        </p:txBody>
      </p:sp>
      <p:sp>
        <p:nvSpPr>
          <p:cNvPr id="4" name="Slide Number Placeholder 3">
            <a:extLst>
              <a:ext uri="{FF2B5EF4-FFF2-40B4-BE49-F238E27FC236}">
                <a16:creationId xmlns:a16="http://schemas.microsoft.com/office/drawing/2014/main" id="{38600B19-47E3-B674-0248-420AB928C09A}"/>
              </a:ext>
            </a:extLst>
          </p:cNvPr>
          <p:cNvSpPr>
            <a:spLocks noGrp="1"/>
          </p:cNvSpPr>
          <p:nvPr>
            <p:ph type="sldNum" sz="quarter" idx="5"/>
          </p:nvPr>
        </p:nvSpPr>
        <p:spPr/>
        <p:txBody>
          <a:bodyPr/>
          <a:lstStyle/>
          <a:p>
            <a:fld id="{CA3AA635-4A78-486B-AD7B-A4142DDC2B32}" type="slidenum">
              <a:rPr lang="en-GB" smtClean="0"/>
              <a:t>18</a:t>
            </a:fld>
            <a:endParaRPr lang="en-GB"/>
          </a:p>
        </p:txBody>
      </p:sp>
    </p:spTree>
    <p:extLst>
      <p:ext uri="{BB962C8B-B14F-4D97-AF65-F5344CB8AC3E}">
        <p14:creationId xmlns:p14="http://schemas.microsoft.com/office/powerpoint/2010/main" val="1343976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5B6B5-C680-76F5-B4F4-60C4352A1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98703-8BA9-53C2-459C-798E88E619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540E9-7C70-9E88-3295-28C310996D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is the annual photo of the Cavendish Laboratory Cambridge taken in June 1952. There are 5 Nobel Prize winners in this photo:  Francis Crick &amp; James Watson (1962, DNA); Martin Ryle (1974, Aperture Synthesis); Antony Hewish (1974, Pulsars) and Sir William Lawrence Bragg (1915, X-ray Crystallography). Bragg is the youngest winner of the Nobel Prize for Physics (aged 25) and was Head of the Cavendish from 1938-54. My father is standing next to Francis Crick. He was a PhD student at the Cavendish between 1951-53.</a:t>
            </a:r>
          </a:p>
          <a:p>
            <a:endParaRPr lang="en-GB" dirty="0"/>
          </a:p>
        </p:txBody>
      </p:sp>
      <p:sp>
        <p:nvSpPr>
          <p:cNvPr id="4" name="Slide Number Placeholder 3">
            <a:extLst>
              <a:ext uri="{FF2B5EF4-FFF2-40B4-BE49-F238E27FC236}">
                <a16:creationId xmlns:a16="http://schemas.microsoft.com/office/drawing/2014/main" id="{781B1750-5FEB-F600-4667-46213FFB3E35}"/>
              </a:ext>
            </a:extLst>
          </p:cNvPr>
          <p:cNvSpPr>
            <a:spLocks noGrp="1"/>
          </p:cNvSpPr>
          <p:nvPr>
            <p:ph type="sldNum" sz="quarter" idx="5"/>
          </p:nvPr>
        </p:nvSpPr>
        <p:spPr/>
        <p:txBody>
          <a:bodyPr/>
          <a:lstStyle/>
          <a:p>
            <a:fld id="{CA3AA635-4A78-486B-AD7B-A4142DDC2B32}" type="slidenum">
              <a:rPr lang="en-GB" smtClean="0"/>
              <a:t>19</a:t>
            </a:fld>
            <a:endParaRPr lang="en-GB"/>
          </a:p>
        </p:txBody>
      </p:sp>
    </p:spTree>
    <p:extLst>
      <p:ext uri="{BB962C8B-B14F-4D97-AF65-F5344CB8AC3E}">
        <p14:creationId xmlns:p14="http://schemas.microsoft.com/office/powerpoint/2010/main" val="1444559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Global Headquarters of the SKA project is located at Jodrell Bank near Manchester. </a:t>
            </a:r>
          </a:p>
        </p:txBody>
      </p:sp>
      <p:sp>
        <p:nvSpPr>
          <p:cNvPr id="4" name="Slide Number Placeholder 3"/>
          <p:cNvSpPr>
            <a:spLocks noGrp="1"/>
          </p:cNvSpPr>
          <p:nvPr>
            <p:ph type="sldNum" sz="quarter" idx="5"/>
          </p:nvPr>
        </p:nvSpPr>
        <p:spPr/>
        <p:txBody>
          <a:bodyPr/>
          <a:lstStyle/>
          <a:p>
            <a:fld id="{CA3AA635-4A78-486B-AD7B-A4142DDC2B32}" type="slidenum">
              <a:rPr lang="en-GB" smtClean="0"/>
              <a:t>20</a:t>
            </a:fld>
            <a:endParaRPr lang="en-GB"/>
          </a:p>
        </p:txBody>
      </p:sp>
    </p:spTree>
    <p:extLst>
      <p:ext uri="{BB962C8B-B14F-4D97-AF65-F5344CB8AC3E}">
        <p14:creationId xmlns:p14="http://schemas.microsoft.com/office/powerpoint/2010/main" val="2133097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of the early Radio Astronomers in Australia and the UK had a background in Ionospheric physics.</a:t>
            </a:r>
          </a:p>
        </p:txBody>
      </p:sp>
      <p:sp>
        <p:nvSpPr>
          <p:cNvPr id="4" name="Slide Number Placeholder 3"/>
          <p:cNvSpPr>
            <a:spLocks noGrp="1"/>
          </p:cNvSpPr>
          <p:nvPr>
            <p:ph type="sldNum" sz="quarter" idx="5"/>
          </p:nvPr>
        </p:nvSpPr>
        <p:spPr/>
        <p:txBody>
          <a:bodyPr/>
          <a:lstStyle/>
          <a:p>
            <a:fld id="{CA3AA635-4A78-486B-AD7B-A4142DDC2B32}" type="slidenum">
              <a:rPr lang="en-GB" smtClean="0"/>
              <a:t>2</a:t>
            </a:fld>
            <a:endParaRPr lang="en-GB"/>
          </a:p>
        </p:txBody>
      </p:sp>
    </p:spTree>
    <p:extLst>
      <p:ext uri="{BB962C8B-B14F-4D97-AF65-F5344CB8AC3E}">
        <p14:creationId xmlns:p14="http://schemas.microsoft.com/office/powerpoint/2010/main" val="2991121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was it that Australia &amp; the UK essentially invented Radio Astronomy after WWII when Radar technology was so common? After WWII the US &amp; USSR were pre-occupied with developing a hydrogen bomb; Germany, Italy &amp; Japan had devastated economies and Astronomy was not a priority; Holland &amp; France also had re-building to do after WWII, though interestingly of the European countries they were quickest to embrace Radio Astronomy in the 1950s.</a:t>
            </a:r>
          </a:p>
        </p:txBody>
      </p:sp>
      <p:sp>
        <p:nvSpPr>
          <p:cNvPr id="4" name="Slide Number Placeholder 3"/>
          <p:cNvSpPr>
            <a:spLocks noGrp="1"/>
          </p:cNvSpPr>
          <p:nvPr>
            <p:ph type="sldNum" sz="quarter" idx="5"/>
          </p:nvPr>
        </p:nvSpPr>
        <p:spPr/>
        <p:txBody>
          <a:bodyPr/>
          <a:lstStyle/>
          <a:p>
            <a:fld id="{CA3AA635-4A78-486B-AD7B-A4142DDC2B32}" type="slidenum">
              <a:rPr lang="en-GB" smtClean="0"/>
              <a:t>3</a:t>
            </a:fld>
            <a:endParaRPr lang="en-GB"/>
          </a:p>
        </p:txBody>
      </p:sp>
    </p:spTree>
    <p:extLst>
      <p:ext uri="{BB962C8B-B14F-4D97-AF65-F5344CB8AC3E}">
        <p14:creationId xmlns:p14="http://schemas.microsoft.com/office/powerpoint/2010/main" val="1557311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Watson-Watt couldn’t develop a death ray but he had another idea to bounce radio waves off objects to locate their position that gained traction with the Tizard Committee.  Within 4 years it led to the development of a ring of  Chain Home Low Radar stations around the coast that saved England from invasion during the Battle of Britain in 1940.</a:t>
            </a:r>
          </a:p>
        </p:txBody>
      </p:sp>
      <p:sp>
        <p:nvSpPr>
          <p:cNvPr id="4" name="Slide Number Placeholder 3"/>
          <p:cNvSpPr>
            <a:spLocks noGrp="1"/>
          </p:cNvSpPr>
          <p:nvPr>
            <p:ph type="sldNum" sz="quarter" idx="5"/>
          </p:nvPr>
        </p:nvSpPr>
        <p:spPr/>
        <p:txBody>
          <a:bodyPr/>
          <a:lstStyle/>
          <a:p>
            <a:fld id="{CA3AA635-4A78-486B-AD7B-A4142DDC2B32}" type="slidenum">
              <a:rPr lang="en-GB" smtClean="0"/>
              <a:t>4</a:t>
            </a:fld>
            <a:endParaRPr lang="en-GB"/>
          </a:p>
        </p:txBody>
      </p:sp>
    </p:spTree>
    <p:extLst>
      <p:ext uri="{BB962C8B-B14F-4D97-AF65-F5344CB8AC3E}">
        <p14:creationId xmlns:p14="http://schemas.microsoft.com/office/powerpoint/2010/main" val="754014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Radar’s role in WWII cannot be under-estimated – on the sea, in the air and on land. It was both a defensive weapon (to spot incoming enemy aircraft) and an offensive weapon (to more accurately pinpoint enemy targets).  Its use by the Allies and Germans can be compared to a huge chess game – one side would innovate and the other side had to quickly counter or be left behind.  It has been said that while the Atomic bomb ended the War, Radar actually won it. </a:t>
            </a:r>
          </a:p>
        </p:txBody>
      </p:sp>
      <p:sp>
        <p:nvSpPr>
          <p:cNvPr id="4" name="Slide Number Placeholder 3"/>
          <p:cNvSpPr>
            <a:spLocks noGrp="1"/>
          </p:cNvSpPr>
          <p:nvPr>
            <p:ph type="sldNum" sz="quarter" idx="5"/>
          </p:nvPr>
        </p:nvSpPr>
        <p:spPr/>
        <p:txBody>
          <a:bodyPr/>
          <a:lstStyle/>
          <a:p>
            <a:fld id="{CA3AA635-4A78-486B-AD7B-A4142DDC2B32}" type="slidenum">
              <a:rPr lang="en-GB" smtClean="0"/>
              <a:t>6</a:t>
            </a:fld>
            <a:endParaRPr lang="en-GB"/>
          </a:p>
        </p:txBody>
      </p:sp>
    </p:spTree>
    <p:extLst>
      <p:ext uri="{BB962C8B-B14F-4D97-AF65-F5344CB8AC3E}">
        <p14:creationId xmlns:p14="http://schemas.microsoft.com/office/powerpoint/2010/main" val="4232491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Telecommunications Research Establishment (TRE) was a deliberately confusing name to put the Germans off its huge strategic importance. Between 1940-42 over 2,000 scientists and support staff were based in Worth Matravers and nearby Swanage. The plaque on the left called it “Britain’s Silicon Valley”.</a:t>
            </a:r>
          </a:p>
          <a:p>
            <a:r>
              <a:rPr lang="en-GB" dirty="0"/>
              <a:t>The memorial on the right was opened by Sir Bernard Lovell at St </a:t>
            </a:r>
            <a:r>
              <a:rPr lang="en-GB" dirty="0" err="1"/>
              <a:t>Aldhelm’s</a:t>
            </a:r>
            <a:r>
              <a:rPr lang="en-GB" dirty="0"/>
              <a:t> Head in 2006. </a:t>
            </a:r>
          </a:p>
        </p:txBody>
      </p:sp>
      <p:sp>
        <p:nvSpPr>
          <p:cNvPr id="4" name="Slide Number Placeholder 3"/>
          <p:cNvSpPr>
            <a:spLocks noGrp="1"/>
          </p:cNvSpPr>
          <p:nvPr>
            <p:ph type="sldNum" sz="quarter" idx="5"/>
          </p:nvPr>
        </p:nvSpPr>
        <p:spPr/>
        <p:txBody>
          <a:bodyPr/>
          <a:lstStyle/>
          <a:p>
            <a:fld id="{CA3AA635-4A78-486B-AD7B-A4142DDC2B32}" type="slidenum">
              <a:rPr lang="en-GB" smtClean="0"/>
              <a:t>8</a:t>
            </a:fld>
            <a:endParaRPr lang="en-GB"/>
          </a:p>
        </p:txBody>
      </p:sp>
    </p:spTree>
    <p:extLst>
      <p:ext uri="{BB962C8B-B14F-4D97-AF65-F5344CB8AC3E}">
        <p14:creationId xmlns:p14="http://schemas.microsoft.com/office/powerpoint/2010/main" val="2983956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cavity magnetron was one of the most important inventions of WWII and gave the Allies a distinct advantage over the Axis powers, allowing them to put miniaturised  radars into planes. A version of the cavity magnetron is in every domestic microwave oven.</a:t>
            </a:r>
          </a:p>
        </p:txBody>
      </p:sp>
      <p:sp>
        <p:nvSpPr>
          <p:cNvPr id="4" name="Slide Number Placeholder 3"/>
          <p:cNvSpPr>
            <a:spLocks noGrp="1"/>
          </p:cNvSpPr>
          <p:nvPr>
            <p:ph type="sldNum" sz="quarter" idx="5"/>
          </p:nvPr>
        </p:nvSpPr>
        <p:spPr/>
        <p:txBody>
          <a:bodyPr/>
          <a:lstStyle/>
          <a:p>
            <a:fld id="{CA3AA635-4A78-486B-AD7B-A4142DDC2B32}" type="slidenum">
              <a:rPr lang="en-GB" smtClean="0"/>
              <a:t>9</a:t>
            </a:fld>
            <a:endParaRPr lang="en-GB"/>
          </a:p>
        </p:txBody>
      </p:sp>
    </p:spTree>
    <p:extLst>
      <p:ext uri="{BB962C8B-B14F-4D97-AF65-F5344CB8AC3E}">
        <p14:creationId xmlns:p14="http://schemas.microsoft.com/office/powerpoint/2010/main" val="4286933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one of the most famous </a:t>
            </a:r>
            <a:r>
              <a:rPr lang="en-GB" sz="1200" dirty="0"/>
              <a:t>reconnaissance photos of WWII. The original photo would have been taken from much higher. The photo on the right was taken by a modified Spitfire flying no more than 100-200 metres above the ground – hugely dangerous. Taylor Downing has written a highly recommended account of the raid and its background – </a:t>
            </a:r>
            <a:r>
              <a:rPr lang="en-GB" sz="1200" i="1" dirty="0"/>
              <a:t>Night Raid </a:t>
            </a:r>
            <a:r>
              <a:rPr lang="en-GB" sz="1200" dirty="0"/>
              <a:t>(2013). 120 men took part in the Raid with only 3 deaths and 6 men taken prisoner: the rest were all rescued safely, making the raid a huge success, with Churchill leading the plaudits. Major John Frost, who led the </a:t>
            </a:r>
            <a:r>
              <a:rPr lang="en-GB" sz="1200" dirty="0" err="1"/>
              <a:t>Bruneval</a:t>
            </a:r>
            <a:r>
              <a:rPr lang="en-GB" sz="1200" dirty="0"/>
              <a:t> Raid, was portrayed by Anthony Hopkins in the 1977 Richard Attenborough film “</a:t>
            </a:r>
            <a:r>
              <a:rPr lang="en-GB" sz="1200" i="1" dirty="0"/>
              <a:t>A Bridge Too Far</a:t>
            </a:r>
            <a:r>
              <a:rPr lang="en-GB"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During WWII Hughenden Manor in Buckinghamshire (near High Wycombe)  was used as a top-secret base for bomb-target mapping, codenamed ‘Operation Hillside’.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A3AA635-4A78-486B-AD7B-A4142DDC2B32}" type="slidenum">
              <a:rPr lang="en-GB" smtClean="0"/>
              <a:t>10</a:t>
            </a:fld>
            <a:endParaRPr lang="en-GB"/>
          </a:p>
        </p:txBody>
      </p:sp>
    </p:spTree>
    <p:extLst>
      <p:ext uri="{BB962C8B-B14F-4D97-AF65-F5344CB8AC3E}">
        <p14:creationId xmlns:p14="http://schemas.microsoft.com/office/powerpoint/2010/main" val="985771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German and Japanese radars could be modified relatively easily to become receiving instruments. The photo on the right is of a replica Yagi radar and was taken by me in Sydney in March 2022.</a:t>
            </a:r>
          </a:p>
        </p:txBody>
      </p:sp>
      <p:sp>
        <p:nvSpPr>
          <p:cNvPr id="4" name="Slide Number Placeholder 3"/>
          <p:cNvSpPr>
            <a:spLocks noGrp="1"/>
          </p:cNvSpPr>
          <p:nvPr>
            <p:ph type="sldNum" sz="quarter" idx="5"/>
          </p:nvPr>
        </p:nvSpPr>
        <p:spPr/>
        <p:txBody>
          <a:bodyPr/>
          <a:lstStyle/>
          <a:p>
            <a:fld id="{CA3AA635-4A78-486B-AD7B-A4142DDC2B32}" type="slidenum">
              <a:rPr lang="en-GB" smtClean="0"/>
              <a:t>11</a:t>
            </a:fld>
            <a:endParaRPr lang="en-GB"/>
          </a:p>
        </p:txBody>
      </p:sp>
    </p:spTree>
    <p:extLst>
      <p:ext uri="{BB962C8B-B14F-4D97-AF65-F5344CB8AC3E}">
        <p14:creationId xmlns:p14="http://schemas.microsoft.com/office/powerpoint/2010/main" val="92397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3D14C-EDCA-E645-D4E0-DCCF48C6B6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8FD27AA-E336-DED3-69CC-BBC855C882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EFBEA6-94E9-C056-1A64-0BD81D292988}"/>
              </a:ext>
            </a:extLst>
          </p:cNvPr>
          <p:cNvSpPr>
            <a:spLocks noGrp="1"/>
          </p:cNvSpPr>
          <p:nvPr>
            <p:ph type="dt" sz="half" idx="10"/>
          </p:nvPr>
        </p:nvSpPr>
        <p:spPr/>
        <p:txBody>
          <a:bodyPr/>
          <a:lstStyle/>
          <a:p>
            <a:fld id="{A7689F18-96A6-4C8E-AA76-2026508DC124}" type="datetimeFigureOut">
              <a:rPr lang="en-GB" smtClean="0"/>
              <a:t>30/08/2025</a:t>
            </a:fld>
            <a:endParaRPr lang="en-GB"/>
          </a:p>
        </p:txBody>
      </p:sp>
      <p:sp>
        <p:nvSpPr>
          <p:cNvPr id="5" name="Footer Placeholder 4">
            <a:extLst>
              <a:ext uri="{FF2B5EF4-FFF2-40B4-BE49-F238E27FC236}">
                <a16:creationId xmlns:a16="http://schemas.microsoft.com/office/drawing/2014/main" id="{CE85E282-F817-44AA-F814-8877CC0610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1E233D-8600-8D3B-4048-61A14E90D304}"/>
              </a:ext>
            </a:extLst>
          </p:cNvPr>
          <p:cNvSpPr>
            <a:spLocks noGrp="1"/>
          </p:cNvSpPr>
          <p:nvPr>
            <p:ph type="sldNum" sz="quarter" idx="12"/>
          </p:nvPr>
        </p:nvSpPr>
        <p:spPr/>
        <p:txBody>
          <a:bodyPr/>
          <a:lstStyle/>
          <a:p>
            <a:fld id="{230998F2-FCF6-4644-B0A7-3387547A9C77}" type="slidenum">
              <a:rPr lang="en-GB" smtClean="0"/>
              <a:t>‹#›</a:t>
            </a:fld>
            <a:endParaRPr lang="en-GB"/>
          </a:p>
        </p:txBody>
      </p:sp>
    </p:spTree>
    <p:extLst>
      <p:ext uri="{BB962C8B-B14F-4D97-AF65-F5344CB8AC3E}">
        <p14:creationId xmlns:p14="http://schemas.microsoft.com/office/powerpoint/2010/main" val="2563799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A0609-D304-726E-C373-AB434FF4A32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42A559-C9D3-F484-5D37-217416BB92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E7BD6C-FC12-4B10-149B-53BDBFB31ED0}"/>
              </a:ext>
            </a:extLst>
          </p:cNvPr>
          <p:cNvSpPr>
            <a:spLocks noGrp="1"/>
          </p:cNvSpPr>
          <p:nvPr>
            <p:ph type="dt" sz="half" idx="10"/>
          </p:nvPr>
        </p:nvSpPr>
        <p:spPr/>
        <p:txBody>
          <a:bodyPr/>
          <a:lstStyle/>
          <a:p>
            <a:fld id="{A7689F18-96A6-4C8E-AA76-2026508DC124}" type="datetimeFigureOut">
              <a:rPr lang="en-GB" smtClean="0"/>
              <a:t>30/08/2025</a:t>
            </a:fld>
            <a:endParaRPr lang="en-GB"/>
          </a:p>
        </p:txBody>
      </p:sp>
      <p:sp>
        <p:nvSpPr>
          <p:cNvPr id="5" name="Footer Placeholder 4">
            <a:extLst>
              <a:ext uri="{FF2B5EF4-FFF2-40B4-BE49-F238E27FC236}">
                <a16:creationId xmlns:a16="http://schemas.microsoft.com/office/drawing/2014/main" id="{8F167614-9258-FE03-30D3-28E394F523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FDF610-7B8B-3567-4F13-0255462CB03D}"/>
              </a:ext>
            </a:extLst>
          </p:cNvPr>
          <p:cNvSpPr>
            <a:spLocks noGrp="1"/>
          </p:cNvSpPr>
          <p:nvPr>
            <p:ph type="sldNum" sz="quarter" idx="12"/>
          </p:nvPr>
        </p:nvSpPr>
        <p:spPr/>
        <p:txBody>
          <a:bodyPr/>
          <a:lstStyle/>
          <a:p>
            <a:fld id="{230998F2-FCF6-4644-B0A7-3387547A9C77}" type="slidenum">
              <a:rPr lang="en-GB" smtClean="0"/>
              <a:t>‹#›</a:t>
            </a:fld>
            <a:endParaRPr lang="en-GB"/>
          </a:p>
        </p:txBody>
      </p:sp>
    </p:spTree>
    <p:extLst>
      <p:ext uri="{BB962C8B-B14F-4D97-AF65-F5344CB8AC3E}">
        <p14:creationId xmlns:p14="http://schemas.microsoft.com/office/powerpoint/2010/main" val="981293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5FD42C-598B-2EBF-7851-6027E0368C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D371EC-50EB-97EA-C10A-47D005C437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D07403-D931-8026-F83E-2A6578A953E7}"/>
              </a:ext>
            </a:extLst>
          </p:cNvPr>
          <p:cNvSpPr>
            <a:spLocks noGrp="1"/>
          </p:cNvSpPr>
          <p:nvPr>
            <p:ph type="dt" sz="half" idx="10"/>
          </p:nvPr>
        </p:nvSpPr>
        <p:spPr/>
        <p:txBody>
          <a:bodyPr/>
          <a:lstStyle/>
          <a:p>
            <a:fld id="{A7689F18-96A6-4C8E-AA76-2026508DC124}" type="datetimeFigureOut">
              <a:rPr lang="en-GB" smtClean="0"/>
              <a:t>30/08/2025</a:t>
            </a:fld>
            <a:endParaRPr lang="en-GB"/>
          </a:p>
        </p:txBody>
      </p:sp>
      <p:sp>
        <p:nvSpPr>
          <p:cNvPr id="5" name="Footer Placeholder 4">
            <a:extLst>
              <a:ext uri="{FF2B5EF4-FFF2-40B4-BE49-F238E27FC236}">
                <a16:creationId xmlns:a16="http://schemas.microsoft.com/office/drawing/2014/main" id="{0885F1C5-8E40-3102-3684-23F042ACE1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99FC16-323B-F50C-1A81-DA4F5BCBDEA1}"/>
              </a:ext>
            </a:extLst>
          </p:cNvPr>
          <p:cNvSpPr>
            <a:spLocks noGrp="1"/>
          </p:cNvSpPr>
          <p:nvPr>
            <p:ph type="sldNum" sz="quarter" idx="12"/>
          </p:nvPr>
        </p:nvSpPr>
        <p:spPr/>
        <p:txBody>
          <a:bodyPr/>
          <a:lstStyle/>
          <a:p>
            <a:fld id="{230998F2-FCF6-4644-B0A7-3387547A9C77}" type="slidenum">
              <a:rPr lang="en-GB" smtClean="0"/>
              <a:t>‹#›</a:t>
            </a:fld>
            <a:endParaRPr lang="en-GB"/>
          </a:p>
        </p:txBody>
      </p:sp>
    </p:spTree>
    <p:extLst>
      <p:ext uri="{BB962C8B-B14F-4D97-AF65-F5344CB8AC3E}">
        <p14:creationId xmlns:p14="http://schemas.microsoft.com/office/powerpoint/2010/main" val="253408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7B579-0F79-5E73-9D25-8524B34476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0D6BFB-41D2-69B3-42ED-835D24E229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7258A6-3900-87B7-7F74-E7C8B8159D32}"/>
              </a:ext>
            </a:extLst>
          </p:cNvPr>
          <p:cNvSpPr>
            <a:spLocks noGrp="1"/>
          </p:cNvSpPr>
          <p:nvPr>
            <p:ph type="dt" sz="half" idx="10"/>
          </p:nvPr>
        </p:nvSpPr>
        <p:spPr/>
        <p:txBody>
          <a:bodyPr/>
          <a:lstStyle/>
          <a:p>
            <a:fld id="{A7689F18-96A6-4C8E-AA76-2026508DC124}" type="datetimeFigureOut">
              <a:rPr lang="en-GB" smtClean="0"/>
              <a:t>30/08/2025</a:t>
            </a:fld>
            <a:endParaRPr lang="en-GB"/>
          </a:p>
        </p:txBody>
      </p:sp>
      <p:sp>
        <p:nvSpPr>
          <p:cNvPr id="5" name="Footer Placeholder 4">
            <a:extLst>
              <a:ext uri="{FF2B5EF4-FFF2-40B4-BE49-F238E27FC236}">
                <a16:creationId xmlns:a16="http://schemas.microsoft.com/office/drawing/2014/main" id="{6E5ED41C-53E1-E861-865E-456425F639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53C40B-2E4B-6C3F-9832-526CC9924029}"/>
              </a:ext>
            </a:extLst>
          </p:cNvPr>
          <p:cNvSpPr>
            <a:spLocks noGrp="1"/>
          </p:cNvSpPr>
          <p:nvPr>
            <p:ph type="sldNum" sz="quarter" idx="12"/>
          </p:nvPr>
        </p:nvSpPr>
        <p:spPr/>
        <p:txBody>
          <a:bodyPr/>
          <a:lstStyle/>
          <a:p>
            <a:fld id="{230998F2-FCF6-4644-B0A7-3387547A9C77}" type="slidenum">
              <a:rPr lang="en-GB" smtClean="0"/>
              <a:t>‹#›</a:t>
            </a:fld>
            <a:endParaRPr lang="en-GB"/>
          </a:p>
        </p:txBody>
      </p:sp>
    </p:spTree>
    <p:extLst>
      <p:ext uri="{BB962C8B-B14F-4D97-AF65-F5344CB8AC3E}">
        <p14:creationId xmlns:p14="http://schemas.microsoft.com/office/powerpoint/2010/main" val="145335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1A70-2745-BD15-A269-F5C54ECDB1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D7F7A21-7C4F-BC0F-E4A3-2D379D229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3A3EB7-AD9C-7CC6-319F-56754E492191}"/>
              </a:ext>
            </a:extLst>
          </p:cNvPr>
          <p:cNvSpPr>
            <a:spLocks noGrp="1"/>
          </p:cNvSpPr>
          <p:nvPr>
            <p:ph type="dt" sz="half" idx="10"/>
          </p:nvPr>
        </p:nvSpPr>
        <p:spPr/>
        <p:txBody>
          <a:bodyPr/>
          <a:lstStyle/>
          <a:p>
            <a:fld id="{A7689F18-96A6-4C8E-AA76-2026508DC124}" type="datetimeFigureOut">
              <a:rPr lang="en-GB" smtClean="0"/>
              <a:t>30/08/2025</a:t>
            </a:fld>
            <a:endParaRPr lang="en-GB"/>
          </a:p>
        </p:txBody>
      </p:sp>
      <p:sp>
        <p:nvSpPr>
          <p:cNvPr id="5" name="Footer Placeholder 4">
            <a:extLst>
              <a:ext uri="{FF2B5EF4-FFF2-40B4-BE49-F238E27FC236}">
                <a16:creationId xmlns:a16="http://schemas.microsoft.com/office/drawing/2014/main" id="{21C92104-12EE-2052-781B-45D22919A8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F80D6E-F9F2-ABAA-9F85-0E37E98A5583}"/>
              </a:ext>
            </a:extLst>
          </p:cNvPr>
          <p:cNvSpPr>
            <a:spLocks noGrp="1"/>
          </p:cNvSpPr>
          <p:nvPr>
            <p:ph type="sldNum" sz="quarter" idx="12"/>
          </p:nvPr>
        </p:nvSpPr>
        <p:spPr/>
        <p:txBody>
          <a:bodyPr/>
          <a:lstStyle/>
          <a:p>
            <a:fld id="{230998F2-FCF6-4644-B0A7-3387547A9C77}" type="slidenum">
              <a:rPr lang="en-GB" smtClean="0"/>
              <a:t>‹#›</a:t>
            </a:fld>
            <a:endParaRPr lang="en-GB"/>
          </a:p>
        </p:txBody>
      </p:sp>
    </p:spTree>
    <p:extLst>
      <p:ext uri="{BB962C8B-B14F-4D97-AF65-F5344CB8AC3E}">
        <p14:creationId xmlns:p14="http://schemas.microsoft.com/office/powerpoint/2010/main" val="2087785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40AC4-B49D-F900-5CB1-5019DAFEEC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26F92E-F9B7-0026-D271-074520193E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220EE5-428A-61FF-8FD0-8F687CD4BB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CBA38FC-E619-06BB-80FA-56B258D12495}"/>
              </a:ext>
            </a:extLst>
          </p:cNvPr>
          <p:cNvSpPr>
            <a:spLocks noGrp="1"/>
          </p:cNvSpPr>
          <p:nvPr>
            <p:ph type="dt" sz="half" idx="10"/>
          </p:nvPr>
        </p:nvSpPr>
        <p:spPr/>
        <p:txBody>
          <a:bodyPr/>
          <a:lstStyle/>
          <a:p>
            <a:fld id="{A7689F18-96A6-4C8E-AA76-2026508DC124}" type="datetimeFigureOut">
              <a:rPr lang="en-GB" smtClean="0"/>
              <a:t>30/08/2025</a:t>
            </a:fld>
            <a:endParaRPr lang="en-GB"/>
          </a:p>
        </p:txBody>
      </p:sp>
      <p:sp>
        <p:nvSpPr>
          <p:cNvPr id="6" name="Footer Placeholder 5">
            <a:extLst>
              <a:ext uri="{FF2B5EF4-FFF2-40B4-BE49-F238E27FC236}">
                <a16:creationId xmlns:a16="http://schemas.microsoft.com/office/drawing/2014/main" id="{8EBAF311-88C6-D581-43FE-C8FB9D5406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6A2CFE-F81C-FD28-F58E-27831E05D135}"/>
              </a:ext>
            </a:extLst>
          </p:cNvPr>
          <p:cNvSpPr>
            <a:spLocks noGrp="1"/>
          </p:cNvSpPr>
          <p:nvPr>
            <p:ph type="sldNum" sz="quarter" idx="12"/>
          </p:nvPr>
        </p:nvSpPr>
        <p:spPr/>
        <p:txBody>
          <a:bodyPr/>
          <a:lstStyle/>
          <a:p>
            <a:fld id="{230998F2-FCF6-4644-B0A7-3387547A9C77}" type="slidenum">
              <a:rPr lang="en-GB" smtClean="0"/>
              <a:t>‹#›</a:t>
            </a:fld>
            <a:endParaRPr lang="en-GB"/>
          </a:p>
        </p:txBody>
      </p:sp>
    </p:spTree>
    <p:extLst>
      <p:ext uri="{BB962C8B-B14F-4D97-AF65-F5344CB8AC3E}">
        <p14:creationId xmlns:p14="http://schemas.microsoft.com/office/powerpoint/2010/main" val="3277976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DD3FA-41C7-2557-F4DB-199C5DE923A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44E6864-4838-B2C1-E145-FF08240B8F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CC0295-EDEE-81BB-261F-04AB5A72B0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5074F10-FDA5-C8CA-B23F-FD8C79DE40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C98D5A-5344-F8B2-D553-6DBB4839C2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D63F29-3E0A-1C7D-EB7B-248F567AF028}"/>
              </a:ext>
            </a:extLst>
          </p:cNvPr>
          <p:cNvSpPr>
            <a:spLocks noGrp="1"/>
          </p:cNvSpPr>
          <p:nvPr>
            <p:ph type="dt" sz="half" idx="10"/>
          </p:nvPr>
        </p:nvSpPr>
        <p:spPr/>
        <p:txBody>
          <a:bodyPr/>
          <a:lstStyle/>
          <a:p>
            <a:fld id="{A7689F18-96A6-4C8E-AA76-2026508DC124}" type="datetimeFigureOut">
              <a:rPr lang="en-GB" smtClean="0"/>
              <a:t>30/08/2025</a:t>
            </a:fld>
            <a:endParaRPr lang="en-GB"/>
          </a:p>
        </p:txBody>
      </p:sp>
      <p:sp>
        <p:nvSpPr>
          <p:cNvPr id="8" name="Footer Placeholder 7">
            <a:extLst>
              <a:ext uri="{FF2B5EF4-FFF2-40B4-BE49-F238E27FC236}">
                <a16:creationId xmlns:a16="http://schemas.microsoft.com/office/drawing/2014/main" id="{5D21DE1C-B244-23D7-CE6A-27F9D4FFD2A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62BAD89-4E0A-48F5-AA0B-38005E3E7C3B}"/>
              </a:ext>
            </a:extLst>
          </p:cNvPr>
          <p:cNvSpPr>
            <a:spLocks noGrp="1"/>
          </p:cNvSpPr>
          <p:nvPr>
            <p:ph type="sldNum" sz="quarter" idx="12"/>
          </p:nvPr>
        </p:nvSpPr>
        <p:spPr/>
        <p:txBody>
          <a:bodyPr/>
          <a:lstStyle/>
          <a:p>
            <a:fld id="{230998F2-FCF6-4644-B0A7-3387547A9C77}" type="slidenum">
              <a:rPr lang="en-GB" smtClean="0"/>
              <a:t>‹#›</a:t>
            </a:fld>
            <a:endParaRPr lang="en-GB"/>
          </a:p>
        </p:txBody>
      </p:sp>
    </p:spTree>
    <p:extLst>
      <p:ext uri="{BB962C8B-B14F-4D97-AF65-F5344CB8AC3E}">
        <p14:creationId xmlns:p14="http://schemas.microsoft.com/office/powerpoint/2010/main" val="1417208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98C45-1DD0-4B62-EF2D-5EB2DC6490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7A837E9-094C-0A6E-4536-DB2C5CFD9547}"/>
              </a:ext>
            </a:extLst>
          </p:cNvPr>
          <p:cNvSpPr>
            <a:spLocks noGrp="1"/>
          </p:cNvSpPr>
          <p:nvPr>
            <p:ph type="dt" sz="half" idx="10"/>
          </p:nvPr>
        </p:nvSpPr>
        <p:spPr/>
        <p:txBody>
          <a:bodyPr/>
          <a:lstStyle/>
          <a:p>
            <a:fld id="{A7689F18-96A6-4C8E-AA76-2026508DC124}" type="datetimeFigureOut">
              <a:rPr lang="en-GB" smtClean="0"/>
              <a:t>30/08/2025</a:t>
            </a:fld>
            <a:endParaRPr lang="en-GB"/>
          </a:p>
        </p:txBody>
      </p:sp>
      <p:sp>
        <p:nvSpPr>
          <p:cNvPr id="4" name="Footer Placeholder 3">
            <a:extLst>
              <a:ext uri="{FF2B5EF4-FFF2-40B4-BE49-F238E27FC236}">
                <a16:creationId xmlns:a16="http://schemas.microsoft.com/office/drawing/2014/main" id="{5E2F4985-200E-5C9C-AC93-CFCCCEBFBF7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75C36B3-E1CD-35FF-761B-1F3CED3D1795}"/>
              </a:ext>
            </a:extLst>
          </p:cNvPr>
          <p:cNvSpPr>
            <a:spLocks noGrp="1"/>
          </p:cNvSpPr>
          <p:nvPr>
            <p:ph type="sldNum" sz="quarter" idx="12"/>
          </p:nvPr>
        </p:nvSpPr>
        <p:spPr/>
        <p:txBody>
          <a:bodyPr/>
          <a:lstStyle/>
          <a:p>
            <a:fld id="{230998F2-FCF6-4644-B0A7-3387547A9C77}" type="slidenum">
              <a:rPr lang="en-GB" smtClean="0"/>
              <a:t>‹#›</a:t>
            </a:fld>
            <a:endParaRPr lang="en-GB"/>
          </a:p>
        </p:txBody>
      </p:sp>
    </p:spTree>
    <p:extLst>
      <p:ext uri="{BB962C8B-B14F-4D97-AF65-F5344CB8AC3E}">
        <p14:creationId xmlns:p14="http://schemas.microsoft.com/office/powerpoint/2010/main" val="4256011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D16DB-189E-80BA-C84A-AAE067AFC4DD}"/>
              </a:ext>
            </a:extLst>
          </p:cNvPr>
          <p:cNvSpPr>
            <a:spLocks noGrp="1"/>
          </p:cNvSpPr>
          <p:nvPr>
            <p:ph type="dt" sz="half" idx="10"/>
          </p:nvPr>
        </p:nvSpPr>
        <p:spPr/>
        <p:txBody>
          <a:bodyPr/>
          <a:lstStyle/>
          <a:p>
            <a:fld id="{A7689F18-96A6-4C8E-AA76-2026508DC124}" type="datetimeFigureOut">
              <a:rPr lang="en-GB" smtClean="0"/>
              <a:t>30/08/2025</a:t>
            </a:fld>
            <a:endParaRPr lang="en-GB"/>
          </a:p>
        </p:txBody>
      </p:sp>
      <p:sp>
        <p:nvSpPr>
          <p:cNvPr id="3" name="Footer Placeholder 2">
            <a:extLst>
              <a:ext uri="{FF2B5EF4-FFF2-40B4-BE49-F238E27FC236}">
                <a16:creationId xmlns:a16="http://schemas.microsoft.com/office/drawing/2014/main" id="{FB9F5CCF-6256-90B8-BA19-4EC6FC081C5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BB45B5-032E-69A7-5026-15B6738239F2}"/>
              </a:ext>
            </a:extLst>
          </p:cNvPr>
          <p:cNvSpPr>
            <a:spLocks noGrp="1"/>
          </p:cNvSpPr>
          <p:nvPr>
            <p:ph type="sldNum" sz="quarter" idx="12"/>
          </p:nvPr>
        </p:nvSpPr>
        <p:spPr/>
        <p:txBody>
          <a:bodyPr/>
          <a:lstStyle/>
          <a:p>
            <a:fld id="{230998F2-FCF6-4644-B0A7-3387547A9C77}" type="slidenum">
              <a:rPr lang="en-GB" smtClean="0"/>
              <a:t>‹#›</a:t>
            </a:fld>
            <a:endParaRPr lang="en-GB"/>
          </a:p>
        </p:txBody>
      </p:sp>
    </p:spTree>
    <p:extLst>
      <p:ext uri="{BB962C8B-B14F-4D97-AF65-F5344CB8AC3E}">
        <p14:creationId xmlns:p14="http://schemas.microsoft.com/office/powerpoint/2010/main" val="117960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38F8-7E54-4A43-075F-04357CAE2A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336D70E-69BB-E2BB-DBEF-9E4FAF0883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6CCA29C-CBD6-FFFC-2C06-A6AC5AB219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CA7E8B-F695-5C20-7353-F09536A6DE89}"/>
              </a:ext>
            </a:extLst>
          </p:cNvPr>
          <p:cNvSpPr>
            <a:spLocks noGrp="1"/>
          </p:cNvSpPr>
          <p:nvPr>
            <p:ph type="dt" sz="half" idx="10"/>
          </p:nvPr>
        </p:nvSpPr>
        <p:spPr/>
        <p:txBody>
          <a:bodyPr/>
          <a:lstStyle/>
          <a:p>
            <a:fld id="{A7689F18-96A6-4C8E-AA76-2026508DC124}" type="datetimeFigureOut">
              <a:rPr lang="en-GB" smtClean="0"/>
              <a:t>30/08/2025</a:t>
            </a:fld>
            <a:endParaRPr lang="en-GB"/>
          </a:p>
        </p:txBody>
      </p:sp>
      <p:sp>
        <p:nvSpPr>
          <p:cNvPr id="6" name="Footer Placeholder 5">
            <a:extLst>
              <a:ext uri="{FF2B5EF4-FFF2-40B4-BE49-F238E27FC236}">
                <a16:creationId xmlns:a16="http://schemas.microsoft.com/office/drawing/2014/main" id="{6CDB25E2-8DF0-410E-F02E-25E8FA4E58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4A408D-59E9-1E6D-8B61-84A503F11D7B}"/>
              </a:ext>
            </a:extLst>
          </p:cNvPr>
          <p:cNvSpPr>
            <a:spLocks noGrp="1"/>
          </p:cNvSpPr>
          <p:nvPr>
            <p:ph type="sldNum" sz="quarter" idx="12"/>
          </p:nvPr>
        </p:nvSpPr>
        <p:spPr/>
        <p:txBody>
          <a:bodyPr/>
          <a:lstStyle/>
          <a:p>
            <a:fld id="{230998F2-FCF6-4644-B0A7-3387547A9C77}" type="slidenum">
              <a:rPr lang="en-GB" smtClean="0"/>
              <a:t>‹#›</a:t>
            </a:fld>
            <a:endParaRPr lang="en-GB"/>
          </a:p>
        </p:txBody>
      </p:sp>
    </p:spTree>
    <p:extLst>
      <p:ext uri="{BB962C8B-B14F-4D97-AF65-F5344CB8AC3E}">
        <p14:creationId xmlns:p14="http://schemas.microsoft.com/office/powerpoint/2010/main" val="3869385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32A1-6E00-456E-0725-4257D6CD41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1551AC-28B3-AE2C-4C55-43EFA8FA3F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E01225C-8F9B-79F4-3E34-C602FB7288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0B9C76-5E86-BEBE-EE4A-44C275B391FD}"/>
              </a:ext>
            </a:extLst>
          </p:cNvPr>
          <p:cNvSpPr>
            <a:spLocks noGrp="1"/>
          </p:cNvSpPr>
          <p:nvPr>
            <p:ph type="dt" sz="half" idx="10"/>
          </p:nvPr>
        </p:nvSpPr>
        <p:spPr/>
        <p:txBody>
          <a:bodyPr/>
          <a:lstStyle/>
          <a:p>
            <a:fld id="{A7689F18-96A6-4C8E-AA76-2026508DC124}" type="datetimeFigureOut">
              <a:rPr lang="en-GB" smtClean="0"/>
              <a:t>30/08/2025</a:t>
            </a:fld>
            <a:endParaRPr lang="en-GB"/>
          </a:p>
        </p:txBody>
      </p:sp>
      <p:sp>
        <p:nvSpPr>
          <p:cNvPr id="6" name="Footer Placeholder 5">
            <a:extLst>
              <a:ext uri="{FF2B5EF4-FFF2-40B4-BE49-F238E27FC236}">
                <a16:creationId xmlns:a16="http://schemas.microsoft.com/office/drawing/2014/main" id="{4BAB4D15-FA99-1DAA-8786-A74C48C969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55FBF2-24D2-CA2E-4A0F-12FEA2F5C841}"/>
              </a:ext>
            </a:extLst>
          </p:cNvPr>
          <p:cNvSpPr>
            <a:spLocks noGrp="1"/>
          </p:cNvSpPr>
          <p:nvPr>
            <p:ph type="sldNum" sz="quarter" idx="12"/>
          </p:nvPr>
        </p:nvSpPr>
        <p:spPr/>
        <p:txBody>
          <a:bodyPr/>
          <a:lstStyle/>
          <a:p>
            <a:fld id="{230998F2-FCF6-4644-B0A7-3387547A9C77}" type="slidenum">
              <a:rPr lang="en-GB" smtClean="0"/>
              <a:t>‹#›</a:t>
            </a:fld>
            <a:endParaRPr lang="en-GB"/>
          </a:p>
        </p:txBody>
      </p:sp>
    </p:spTree>
    <p:extLst>
      <p:ext uri="{BB962C8B-B14F-4D97-AF65-F5344CB8AC3E}">
        <p14:creationId xmlns:p14="http://schemas.microsoft.com/office/powerpoint/2010/main" val="797937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4137C8-072C-451F-52FE-4B5D88D626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083388-5328-80E2-994C-C690E1FF0F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874350-BA93-EC0A-C7BF-A9C577E58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89F18-96A6-4C8E-AA76-2026508DC124}" type="datetimeFigureOut">
              <a:rPr lang="en-GB" smtClean="0"/>
              <a:t>30/08/2025</a:t>
            </a:fld>
            <a:endParaRPr lang="en-GB"/>
          </a:p>
        </p:txBody>
      </p:sp>
      <p:sp>
        <p:nvSpPr>
          <p:cNvPr id="5" name="Footer Placeholder 4">
            <a:extLst>
              <a:ext uri="{FF2B5EF4-FFF2-40B4-BE49-F238E27FC236}">
                <a16:creationId xmlns:a16="http://schemas.microsoft.com/office/drawing/2014/main" id="{A6951F4F-1971-A265-050E-0EFC2C9C19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E068BF4-DC61-F903-7384-E01BA5CFA5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0998F2-FCF6-4644-B0A7-3387547A9C77}" type="slidenum">
              <a:rPr lang="en-GB" smtClean="0"/>
              <a:t>‹#›</a:t>
            </a:fld>
            <a:endParaRPr lang="en-GB"/>
          </a:p>
        </p:txBody>
      </p:sp>
    </p:spTree>
    <p:extLst>
      <p:ext uri="{BB962C8B-B14F-4D97-AF65-F5344CB8AC3E}">
        <p14:creationId xmlns:p14="http://schemas.microsoft.com/office/powerpoint/2010/main" val="401700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url?sa=i&amp;url=https%3A%2F%2Fen.wikipedia.org%2Fwiki%2FOperation_Biting&amp;psig=AOvVaw2V-GrbFyhw5bLC8nuGONQa&amp;ust=1702037117793000&amp;source=images&amp;cd=vfe&amp;ved=0CBEQjRxqFwoTCPCH6sCk_YIDFQAAAAAdAAAAABA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s://en.wikipedia.org/wiki/File:James_Stanley_Hey.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hyperlink" Target="https://cdn.britannica.com/56/20956-050-CC4FB583/Martin-Ryle.jpg"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diagramLayout" Target="../diagrams/layout3.xml"/><Relationship Id="rId7" Type="http://schemas.openxmlformats.org/officeDocument/2006/relationships/image" Target="../media/image27.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en.wikipedia.org/wiki/File:Jessica-chapman.csiro.rubyalecchris.jpg" TargetMode="Externa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customXml" Target="../ink/ink6.xml"/><Relationship Id="rId3" Type="http://schemas.openxmlformats.org/officeDocument/2006/relationships/image" Target="../media/image33.png"/><Relationship Id="rId21" Type="http://schemas.openxmlformats.org/officeDocument/2006/relationships/image" Target="NULL"/><Relationship Id="rId12" Type="http://schemas.openxmlformats.org/officeDocument/2006/relationships/customXml" Target="../ink/ink3.xml"/><Relationship Id="rId17" Type="http://schemas.openxmlformats.org/officeDocument/2006/relationships/image" Target="NULL"/><Relationship Id="rId2" Type="http://schemas.openxmlformats.org/officeDocument/2006/relationships/notesSlide" Target="../notesSlides/notesSlide14.xml"/><Relationship Id="rId16" Type="http://schemas.openxmlformats.org/officeDocument/2006/relationships/customXml" Target="../ink/ink5.xml"/><Relationship Id="rId20" Type="http://schemas.openxmlformats.org/officeDocument/2006/relationships/customXml" Target="../ink/ink7.xml"/><Relationship Id="rId1" Type="http://schemas.openxmlformats.org/officeDocument/2006/relationships/slideLayout" Target="../slideLayouts/slideLayout2.xml"/><Relationship Id="rId11" Type="http://schemas.openxmlformats.org/officeDocument/2006/relationships/image" Target="NULL"/><Relationship Id="rId15" Type="http://schemas.openxmlformats.org/officeDocument/2006/relationships/image" Target="NULL"/><Relationship Id="rId10" Type="http://schemas.openxmlformats.org/officeDocument/2006/relationships/customXml" Target="../ink/ink2.xml"/><Relationship Id="rId19" Type="http://schemas.openxmlformats.org/officeDocument/2006/relationships/image" Target="NULL"/><Relationship Id="rId4" Type="http://schemas.openxmlformats.org/officeDocument/2006/relationships/customXml" Target="../ink/ink1.xml"/><Relationship Id="rId9" Type="http://schemas.openxmlformats.org/officeDocument/2006/relationships/image" Target="NULL"/><Relationship Id="rId14" Type="http://schemas.openxmlformats.org/officeDocument/2006/relationships/customXml" Target="../ink/ink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hysicsworld.com/wp-content/uploads/2019/04/suggested-featured-image-crop.jp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hyperlink" Target="https://en.wikipedia.org/wiki/File:CSIRO_ScienceImage_2161_Close_up_of_a_radio_astronomy_telescope_with_several_more_in_the_background.jpg" TargetMode="Externa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descr="A large satellite dish at sunset&#10;&#10;Description automatically generated">
            <a:extLst>
              <a:ext uri="{FF2B5EF4-FFF2-40B4-BE49-F238E27FC236}">
                <a16:creationId xmlns:a16="http://schemas.microsoft.com/office/drawing/2014/main" id="{89E7365B-50D6-D813-B640-77C92D64EA57}"/>
              </a:ext>
            </a:extLst>
          </p:cNvPr>
          <p:cNvPicPr>
            <a:picLocks noGrp="1" noChangeAspect="1"/>
          </p:cNvPicPr>
          <p:nvPr>
            <p:ph idx="1"/>
          </p:nvPr>
        </p:nvPicPr>
        <p:blipFill rotWithShape="1">
          <a:blip r:embed="rId3"/>
          <a:srcRect l="9923" r="5410"/>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le 1">
            <a:extLst>
              <a:ext uri="{FF2B5EF4-FFF2-40B4-BE49-F238E27FC236}">
                <a16:creationId xmlns:a16="http://schemas.microsoft.com/office/drawing/2014/main" id="{60CC5FD9-9865-1342-8A35-0FC7417B2D00}"/>
              </a:ext>
            </a:extLst>
          </p:cNvPr>
          <p:cNvSpPr>
            <a:spLocks noGrp="1"/>
          </p:cNvSpPr>
          <p:nvPr>
            <p:ph type="title"/>
          </p:nvPr>
        </p:nvSpPr>
        <p:spPr>
          <a:xfrm>
            <a:off x="0" y="5433237"/>
            <a:ext cx="8707120" cy="1089482"/>
          </a:xfrm>
        </p:spPr>
        <p:txBody>
          <a:bodyPr vert="horz" lIns="91440" tIns="45720" rIns="91440" bIns="45720" rtlCol="0" anchor="b">
            <a:noAutofit/>
          </a:bodyPr>
          <a:lstStyle/>
          <a:p>
            <a:r>
              <a:rPr lang="en-US" sz="5400" b="1" kern="1200">
                <a:solidFill>
                  <a:schemeClr val="tx1">
                    <a:lumMod val="85000"/>
                    <a:lumOff val="15000"/>
                  </a:schemeClr>
                </a:solidFill>
                <a:latin typeface="+mj-lt"/>
                <a:ea typeface="+mj-ea"/>
                <a:cs typeface="+mj-cs"/>
              </a:rPr>
              <a:t>Radar and the Birth  </a:t>
            </a:r>
            <a:br>
              <a:rPr lang="en-US" sz="5400" b="1" kern="1200">
                <a:solidFill>
                  <a:schemeClr val="tx1">
                    <a:lumMod val="85000"/>
                    <a:lumOff val="15000"/>
                  </a:schemeClr>
                </a:solidFill>
                <a:latin typeface="+mj-lt"/>
                <a:ea typeface="+mj-ea"/>
                <a:cs typeface="+mj-cs"/>
              </a:rPr>
            </a:br>
            <a:r>
              <a:rPr lang="en-US" sz="5400" b="1" kern="1200">
                <a:solidFill>
                  <a:schemeClr val="tx1">
                    <a:lumMod val="85000"/>
                    <a:lumOff val="15000"/>
                  </a:schemeClr>
                </a:solidFill>
                <a:latin typeface="+mj-lt"/>
                <a:ea typeface="+mj-ea"/>
                <a:cs typeface="+mj-cs"/>
              </a:rPr>
              <a:t>of Radio Astronomy</a:t>
            </a:r>
            <a:endParaRPr lang="en-US" sz="5400" b="1" kern="1200" dirty="0">
              <a:solidFill>
                <a:schemeClr val="tx1">
                  <a:lumMod val="85000"/>
                  <a:lumOff val="15000"/>
                </a:schemeClr>
              </a:solidFill>
              <a:latin typeface="+mj-lt"/>
              <a:ea typeface="+mj-ea"/>
              <a:cs typeface="+mj-cs"/>
            </a:endParaRPr>
          </a:p>
        </p:txBody>
      </p:sp>
      <p:pic>
        <p:nvPicPr>
          <p:cNvPr id="5" name="Picture 4" descr="A person walking on a plane">
            <a:extLst>
              <a:ext uri="{FF2B5EF4-FFF2-40B4-BE49-F238E27FC236}">
                <a16:creationId xmlns:a16="http://schemas.microsoft.com/office/drawing/2014/main" id="{D405AE17-7793-FFD3-F280-48FE16CC5ABF}"/>
              </a:ext>
            </a:extLst>
          </p:cNvPr>
          <p:cNvPicPr>
            <a:picLocks noChangeAspect="1"/>
          </p:cNvPicPr>
          <p:nvPr/>
        </p:nvPicPr>
        <p:blipFill rotWithShape="1">
          <a:blip r:embed="rId4"/>
          <a:srcRect l="5666" r="28558" b="-1"/>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val="1157644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E8B1C9-BF32-E756-2F7C-E1A0DD8D0606}"/>
              </a:ext>
            </a:extLst>
          </p:cNvPr>
          <p:cNvSpPr>
            <a:spLocks noGrp="1"/>
          </p:cNvSpPr>
          <p:nvPr>
            <p:ph type="title"/>
          </p:nvPr>
        </p:nvSpPr>
        <p:spPr>
          <a:xfrm>
            <a:off x="572493" y="238539"/>
            <a:ext cx="11018520" cy="1434415"/>
          </a:xfrm>
        </p:spPr>
        <p:txBody>
          <a:bodyPr anchor="b">
            <a:normAutofit/>
          </a:bodyPr>
          <a:lstStyle/>
          <a:p>
            <a:pPr algn="ctr"/>
            <a:r>
              <a:rPr lang="en-GB" sz="5400" b="1" dirty="0" err="1"/>
              <a:t>Bruneval</a:t>
            </a:r>
            <a:r>
              <a:rPr lang="en-GB" sz="5400" b="1" dirty="0"/>
              <a:t> Raid, Feb 1942</a:t>
            </a:r>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2AD2E9-3767-83D5-626E-6B87E3BD3D8C}"/>
              </a:ext>
            </a:extLst>
          </p:cNvPr>
          <p:cNvSpPr>
            <a:spLocks noGrp="1"/>
          </p:cNvSpPr>
          <p:nvPr>
            <p:ph idx="1"/>
          </p:nvPr>
        </p:nvSpPr>
        <p:spPr>
          <a:xfrm>
            <a:off x="572493" y="2071316"/>
            <a:ext cx="6713552" cy="4119172"/>
          </a:xfrm>
        </p:spPr>
        <p:txBody>
          <a:bodyPr anchor="t">
            <a:normAutofit/>
          </a:bodyPr>
          <a:lstStyle/>
          <a:p>
            <a:r>
              <a:rPr lang="en-GB" sz="1800" dirty="0"/>
              <a:t>Aerial reconnaissance uncovered a small rotating tower on a remote clifftop at </a:t>
            </a:r>
            <a:r>
              <a:rPr lang="en-GB" sz="1800" b="1" dirty="0" err="1"/>
              <a:t>Bruneval</a:t>
            </a:r>
            <a:r>
              <a:rPr lang="en-GB" sz="1800" dirty="0"/>
              <a:t>, near Le Havre on the French coast.</a:t>
            </a:r>
          </a:p>
          <a:p>
            <a:endParaRPr lang="en-GB" sz="1800" dirty="0"/>
          </a:p>
          <a:p>
            <a:r>
              <a:rPr lang="en-GB" sz="1800" dirty="0"/>
              <a:t>Daring night raid managed to recover an intact German </a:t>
            </a:r>
            <a:r>
              <a:rPr lang="en-GB" sz="1800" b="1" i="0" dirty="0">
                <a:effectLst/>
                <a:latin typeface="Calibri" panose="020F0502020204030204" pitchFamily="34" charset="0"/>
                <a:cs typeface="Calibri" panose="020F0502020204030204" pitchFamily="34" charset="0"/>
              </a:rPr>
              <a:t>Würzburg radar</a:t>
            </a:r>
            <a:r>
              <a:rPr lang="en-GB" sz="1800" b="1"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provided key intelligence on German radar capabilities.</a:t>
            </a:r>
            <a:endParaRPr lang="en-GB" sz="1800" dirty="0"/>
          </a:p>
          <a:p>
            <a:pPr marL="0" indent="0">
              <a:buNone/>
            </a:pPr>
            <a:endParaRPr lang="en-GB" sz="1800" i="0" dirty="0">
              <a:effectLst/>
              <a:latin typeface="Calibri" panose="020F0502020204030204" pitchFamily="34" charset="0"/>
              <a:cs typeface="Calibri" panose="020F0502020204030204" pitchFamily="34" charset="0"/>
            </a:endParaRPr>
          </a:p>
          <a:p>
            <a:r>
              <a:rPr lang="en-GB" sz="1800" dirty="0"/>
              <a:t>First successful use of British Paratroopers over enemy territory; of 120 paras only 3 killed and 6 taken prisoner. </a:t>
            </a:r>
          </a:p>
          <a:p>
            <a:endParaRPr lang="en-GB" sz="1800" dirty="0"/>
          </a:p>
          <a:p>
            <a:r>
              <a:rPr lang="en-GB" sz="1800" dirty="0"/>
              <a:t>Raid led by </a:t>
            </a:r>
            <a:r>
              <a:rPr lang="en-GB" sz="1800" b="1" dirty="0"/>
              <a:t>Major John Frost - </a:t>
            </a:r>
            <a:r>
              <a:rPr lang="en-GB" sz="1800" dirty="0"/>
              <a:t>later led British Airborne troops at Arnhem during Operation Market Garden. </a:t>
            </a:r>
            <a:r>
              <a:rPr lang="en-GB" sz="1800" b="1" dirty="0"/>
              <a:t>Lord Mountbatten </a:t>
            </a:r>
            <a:r>
              <a:rPr lang="en-GB" sz="1800" dirty="0"/>
              <a:t>&amp; </a:t>
            </a:r>
            <a:r>
              <a:rPr lang="en-GB" sz="1800" b="1" dirty="0"/>
              <a:t>Churchill</a:t>
            </a:r>
            <a:r>
              <a:rPr lang="en-GB" sz="1800" dirty="0"/>
              <a:t> also involved.</a:t>
            </a:r>
            <a:endParaRPr lang="en-GB" sz="1800" i="0" dirty="0">
              <a:effectLst/>
              <a:latin typeface="Calibri" panose="020F0502020204030204" pitchFamily="34" charset="0"/>
              <a:cs typeface="Calibri" panose="020F0502020204030204" pitchFamily="34" charset="0"/>
            </a:endParaRPr>
          </a:p>
        </p:txBody>
      </p:sp>
      <p:pic>
        <p:nvPicPr>
          <p:cNvPr id="4" name="Picture 4">
            <a:hlinkClick r:id="rId3"/>
            <a:extLst>
              <a:ext uri="{FF2B5EF4-FFF2-40B4-BE49-F238E27FC236}">
                <a16:creationId xmlns:a16="http://schemas.microsoft.com/office/drawing/2014/main" id="{A4838811-19B4-16C2-292C-8954E1CA45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26" r="14190" b="-1"/>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478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A5B3-704E-59E1-C0BD-44B580D0C1B7}"/>
              </a:ext>
            </a:extLst>
          </p:cNvPr>
          <p:cNvSpPr>
            <a:spLocks noGrp="1"/>
          </p:cNvSpPr>
          <p:nvPr>
            <p:ph type="title"/>
          </p:nvPr>
        </p:nvSpPr>
        <p:spPr/>
        <p:txBody>
          <a:bodyPr>
            <a:normAutofit/>
          </a:bodyPr>
          <a:lstStyle/>
          <a:p>
            <a:pPr algn="ctr"/>
            <a:r>
              <a:rPr lang="en-GB" sz="5400" b="1" dirty="0"/>
              <a:t>The First </a:t>
            </a:r>
            <a:r>
              <a:rPr lang="en-GB" sz="5400" b="1" dirty="0" err="1"/>
              <a:t>Radiotelescopes</a:t>
            </a:r>
            <a:r>
              <a:rPr lang="en-GB" sz="5400" b="1" dirty="0"/>
              <a:t>…</a:t>
            </a:r>
          </a:p>
        </p:txBody>
      </p:sp>
      <p:sp>
        <p:nvSpPr>
          <p:cNvPr id="3" name="Text Placeholder 2">
            <a:extLst>
              <a:ext uri="{FF2B5EF4-FFF2-40B4-BE49-F238E27FC236}">
                <a16:creationId xmlns:a16="http://schemas.microsoft.com/office/drawing/2014/main" id="{3E158E55-3211-E908-02B6-8075359F8CBF}"/>
              </a:ext>
            </a:extLst>
          </p:cNvPr>
          <p:cNvSpPr>
            <a:spLocks noGrp="1"/>
          </p:cNvSpPr>
          <p:nvPr>
            <p:ph type="body" idx="1"/>
          </p:nvPr>
        </p:nvSpPr>
        <p:spPr>
          <a:xfrm>
            <a:off x="839788" y="1681163"/>
            <a:ext cx="5157787" cy="376237"/>
          </a:xfrm>
        </p:spPr>
        <p:txBody>
          <a:bodyPr>
            <a:normAutofit fontScale="92500" lnSpcReduction="10000"/>
          </a:bodyPr>
          <a:lstStyle/>
          <a:p>
            <a:r>
              <a:rPr lang="en-GB" sz="2400" dirty="0"/>
              <a:t>German </a:t>
            </a:r>
            <a:r>
              <a:rPr lang="en-GB" sz="2400" i="0" dirty="0">
                <a:effectLst/>
                <a:latin typeface="Calibri" panose="020F0502020204030204" pitchFamily="34" charset="0"/>
                <a:cs typeface="Calibri" panose="020F0502020204030204" pitchFamily="34" charset="0"/>
              </a:rPr>
              <a:t>Würzburg radar, Cambridge</a:t>
            </a:r>
            <a:endParaRPr lang="en-GB" dirty="0"/>
          </a:p>
        </p:txBody>
      </p:sp>
      <p:sp>
        <p:nvSpPr>
          <p:cNvPr id="4" name="Content Placeholder 3">
            <a:extLst>
              <a:ext uri="{FF2B5EF4-FFF2-40B4-BE49-F238E27FC236}">
                <a16:creationId xmlns:a16="http://schemas.microsoft.com/office/drawing/2014/main" id="{3DAAA508-F60A-AA46-E795-47DC24F5DD9F}"/>
              </a:ext>
            </a:extLst>
          </p:cNvPr>
          <p:cNvSpPr>
            <a:spLocks noGrp="1"/>
          </p:cNvSpPr>
          <p:nvPr>
            <p:ph sz="half" idx="2"/>
          </p:nvPr>
        </p:nvSpPr>
        <p:spPr/>
        <p:txBody>
          <a:bodyPr/>
          <a:lstStyle/>
          <a:p>
            <a:endParaRPr lang="en-GB"/>
          </a:p>
        </p:txBody>
      </p:sp>
      <p:sp>
        <p:nvSpPr>
          <p:cNvPr id="5" name="Text Placeholder 4">
            <a:extLst>
              <a:ext uri="{FF2B5EF4-FFF2-40B4-BE49-F238E27FC236}">
                <a16:creationId xmlns:a16="http://schemas.microsoft.com/office/drawing/2014/main" id="{7337EEE4-C8A4-24CC-559D-6A7DD53F425E}"/>
              </a:ext>
            </a:extLst>
          </p:cNvPr>
          <p:cNvSpPr>
            <a:spLocks noGrp="1"/>
          </p:cNvSpPr>
          <p:nvPr>
            <p:ph type="body" sz="quarter" idx="3"/>
          </p:nvPr>
        </p:nvSpPr>
        <p:spPr>
          <a:xfrm>
            <a:off x="6172199" y="1681163"/>
            <a:ext cx="5638801" cy="376237"/>
          </a:xfrm>
        </p:spPr>
        <p:txBody>
          <a:bodyPr>
            <a:normAutofit fontScale="92500" lnSpcReduction="10000"/>
          </a:bodyPr>
          <a:lstStyle/>
          <a:p>
            <a:r>
              <a:rPr lang="en-GB" dirty="0"/>
              <a:t>Japanese Yagi radar, Dover Heights, Sydney</a:t>
            </a:r>
          </a:p>
        </p:txBody>
      </p:sp>
      <p:pic>
        <p:nvPicPr>
          <p:cNvPr id="12" name="Content Placeholder 11">
            <a:extLst>
              <a:ext uri="{FF2B5EF4-FFF2-40B4-BE49-F238E27FC236}">
                <a16:creationId xmlns:a16="http://schemas.microsoft.com/office/drawing/2014/main" id="{2FDCDAFD-652D-49ED-3C5C-DB8726642C1A}"/>
              </a:ext>
            </a:extLst>
          </p:cNvPr>
          <p:cNvPicPr>
            <a:picLocks noGrp="1" noChangeAspect="1"/>
          </p:cNvPicPr>
          <p:nvPr>
            <p:ph sz="quarter" idx="4"/>
          </p:nvPr>
        </p:nvPicPr>
        <p:blipFill>
          <a:blip r:embed="rId3"/>
          <a:stretch>
            <a:fillRect/>
          </a:stretch>
        </p:blipFill>
        <p:spPr>
          <a:xfrm>
            <a:off x="6194427" y="2152650"/>
            <a:ext cx="5245098" cy="4037013"/>
          </a:xfrm>
        </p:spPr>
      </p:pic>
      <p:pic>
        <p:nvPicPr>
          <p:cNvPr id="10" name="Picture 9">
            <a:extLst>
              <a:ext uri="{FF2B5EF4-FFF2-40B4-BE49-F238E27FC236}">
                <a16:creationId xmlns:a16="http://schemas.microsoft.com/office/drawing/2014/main" id="{B1A5C0C5-5D1B-A3BF-2B47-3A54F05ECD18}"/>
              </a:ext>
            </a:extLst>
          </p:cNvPr>
          <p:cNvPicPr>
            <a:picLocks noChangeAspect="1"/>
          </p:cNvPicPr>
          <p:nvPr/>
        </p:nvPicPr>
        <p:blipFill>
          <a:blip r:embed="rId4"/>
          <a:stretch>
            <a:fillRect/>
          </a:stretch>
        </p:blipFill>
        <p:spPr>
          <a:xfrm>
            <a:off x="558799" y="2152650"/>
            <a:ext cx="5438775" cy="4037013"/>
          </a:xfrm>
          <a:prstGeom prst="rect">
            <a:avLst/>
          </a:prstGeom>
        </p:spPr>
      </p:pic>
    </p:spTree>
    <p:extLst>
      <p:ext uri="{BB962C8B-B14F-4D97-AF65-F5344CB8AC3E}">
        <p14:creationId xmlns:p14="http://schemas.microsoft.com/office/powerpoint/2010/main" val="46418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62B017-95C1-B7E4-D83B-58B25D208735}"/>
              </a:ext>
            </a:extLst>
          </p:cNvPr>
          <p:cNvSpPr>
            <a:spLocks noGrp="1"/>
          </p:cNvSpPr>
          <p:nvPr>
            <p:ph type="title"/>
          </p:nvPr>
        </p:nvSpPr>
        <p:spPr>
          <a:xfrm>
            <a:off x="457200" y="457201"/>
            <a:ext cx="8335926" cy="914399"/>
          </a:xfrm>
        </p:spPr>
        <p:txBody>
          <a:bodyPr anchor="b">
            <a:normAutofit/>
          </a:bodyPr>
          <a:lstStyle/>
          <a:p>
            <a:r>
              <a:rPr lang="en-GB" b="1" dirty="0"/>
              <a:t>Secret Reports of “cosmic noise”…</a:t>
            </a:r>
          </a:p>
        </p:txBody>
      </p:sp>
      <p:sp>
        <p:nvSpPr>
          <p:cNvPr id="3" name="Content Placeholder 2">
            <a:extLst>
              <a:ext uri="{FF2B5EF4-FFF2-40B4-BE49-F238E27FC236}">
                <a16:creationId xmlns:a16="http://schemas.microsoft.com/office/drawing/2014/main" id="{F15D80F3-03EE-FC44-DDD2-81BFE84EEA2F}"/>
              </a:ext>
            </a:extLst>
          </p:cNvPr>
          <p:cNvSpPr>
            <a:spLocks noGrp="1"/>
          </p:cNvSpPr>
          <p:nvPr>
            <p:ph idx="1"/>
          </p:nvPr>
        </p:nvSpPr>
        <p:spPr>
          <a:xfrm>
            <a:off x="457200" y="1499192"/>
            <a:ext cx="8218967" cy="4901180"/>
          </a:xfrm>
        </p:spPr>
        <p:txBody>
          <a:bodyPr>
            <a:normAutofit lnSpcReduction="10000"/>
          </a:bodyPr>
          <a:lstStyle/>
          <a:p>
            <a:r>
              <a:rPr lang="en-GB" sz="2000" b="1" dirty="0"/>
              <a:t>1942: </a:t>
            </a:r>
            <a:r>
              <a:rPr lang="en-GB" sz="2000" dirty="0"/>
              <a:t>a series of recordings of radar jamming in the English Channel came to the attention of a British Air defence Radar physicist, </a:t>
            </a:r>
            <a:r>
              <a:rPr lang="en-GB" sz="2000" b="1" dirty="0"/>
              <a:t>James Stanley Hey</a:t>
            </a:r>
            <a:r>
              <a:rPr lang="en-GB" sz="2000" dirty="0"/>
              <a:t>.</a:t>
            </a:r>
          </a:p>
          <a:p>
            <a:pPr marL="0" indent="0">
              <a:buNone/>
            </a:pPr>
            <a:r>
              <a:rPr lang="en-GB" sz="2000" dirty="0"/>
              <a:t> </a:t>
            </a:r>
          </a:p>
          <a:p>
            <a:r>
              <a:rPr lang="en-GB" sz="2000" dirty="0"/>
              <a:t>Hey wrote a classified report suggesting that a mysterious radio noise was coming </a:t>
            </a:r>
            <a:r>
              <a:rPr lang="en-GB" sz="2000" b="1" i="1" dirty="0"/>
              <a:t>not</a:t>
            </a:r>
            <a:r>
              <a:rPr lang="en-GB" sz="2000" dirty="0"/>
              <a:t> from aircraft or signal jamming, </a:t>
            </a:r>
            <a:r>
              <a:rPr lang="en-GB" sz="2000" b="1" i="1" dirty="0"/>
              <a:t>but rather from the sun</a:t>
            </a:r>
            <a:r>
              <a:rPr lang="en-GB" sz="2000" dirty="0"/>
              <a:t>. </a:t>
            </a:r>
          </a:p>
          <a:p>
            <a:pPr marL="0" indent="0">
              <a:buNone/>
            </a:pPr>
            <a:endParaRPr lang="en-GB" sz="2000" dirty="0"/>
          </a:p>
          <a:p>
            <a:r>
              <a:rPr lang="en-GB" sz="2000" b="1" dirty="0"/>
              <a:t>1945: </a:t>
            </a:r>
            <a:r>
              <a:rPr lang="en-GB" sz="2000" dirty="0"/>
              <a:t>Radar operators on </a:t>
            </a:r>
            <a:r>
              <a:rPr lang="en-GB" sz="2000" b="1" dirty="0"/>
              <a:t>Norfolk Island </a:t>
            </a:r>
            <a:r>
              <a:rPr lang="en-GB" sz="2000" dirty="0"/>
              <a:t>(off the Australian coast) noticed strange bursts of “radio noise” at sunset and sunrise. </a:t>
            </a:r>
          </a:p>
          <a:p>
            <a:pPr marL="0" indent="0">
              <a:buNone/>
            </a:pPr>
            <a:endParaRPr lang="en-GB" sz="2000" dirty="0"/>
          </a:p>
          <a:p>
            <a:r>
              <a:rPr lang="en-GB" sz="2000" b="1" dirty="0"/>
              <a:t>Dr Elizabeth Alexander </a:t>
            </a:r>
            <a:r>
              <a:rPr lang="en-GB" sz="2000" dirty="0"/>
              <a:t>in New Zealand realised that at times of sunspot activity the sun was emitting radio waves. </a:t>
            </a:r>
          </a:p>
          <a:p>
            <a:pPr marL="0" indent="0">
              <a:buNone/>
            </a:pPr>
            <a:r>
              <a:rPr lang="en-GB" sz="2400" i="1" dirty="0"/>
              <a:t>These classified  reports of “cosmic noise” inspired physicists in Britain and Australia to join the race to legitimise a new branch of science:  </a:t>
            </a:r>
            <a:r>
              <a:rPr lang="en-GB" sz="2400" b="1" i="1" dirty="0"/>
              <a:t>Radio Astronomy</a:t>
            </a:r>
          </a:p>
        </p:txBody>
      </p:sp>
      <p:pic>
        <p:nvPicPr>
          <p:cNvPr id="5" name="Picture 4" descr="dtyui">
            <a:extLst>
              <a:ext uri="{FF2B5EF4-FFF2-40B4-BE49-F238E27FC236}">
                <a16:creationId xmlns:a16="http://schemas.microsoft.com/office/drawing/2014/main" id="{D3AD5D3E-04D9-D494-6F39-20EC2051C1E0}"/>
              </a:ext>
            </a:extLst>
          </p:cNvPr>
          <p:cNvPicPr>
            <a:picLocks noChangeAspect="1"/>
          </p:cNvPicPr>
          <p:nvPr/>
        </p:nvPicPr>
        <p:blipFill rotWithShape="1">
          <a:blip r:embed="rId3">
            <a:extLst>
              <a:ext uri="{28A0092B-C50C-407E-A947-70E740481C1C}">
                <a14:useLocalDpi xmlns:a14="http://schemas.microsoft.com/office/drawing/2010/main" val="0"/>
              </a:ext>
            </a:extLst>
          </a:blip>
          <a:srcRect t="2938" r="3" b="28064"/>
          <a:stretch/>
        </p:blipFill>
        <p:spPr bwMode="auto">
          <a:xfrm>
            <a:off x="9046184" y="3695970"/>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a:noFill/>
        </p:spPr>
      </p:pic>
      <p:pic>
        <p:nvPicPr>
          <p:cNvPr id="4" name="Picture 3" descr="A person in a suit and tie&#10;&#10;Description automatically generated">
            <a:hlinkClick r:id="rId4"/>
            <a:extLst>
              <a:ext uri="{FF2B5EF4-FFF2-40B4-BE49-F238E27FC236}">
                <a16:creationId xmlns:a16="http://schemas.microsoft.com/office/drawing/2014/main" id="{89EF8E79-A619-CF74-7F06-DF782D7B5C64}"/>
              </a:ext>
            </a:extLst>
          </p:cNvPr>
          <p:cNvPicPr>
            <a:picLocks noChangeAspect="1"/>
          </p:cNvPicPr>
          <p:nvPr/>
        </p:nvPicPr>
        <p:blipFill rotWithShape="1">
          <a:blip r:embed="rId5">
            <a:extLst>
              <a:ext uri="{28A0092B-C50C-407E-A947-70E740481C1C}">
                <a14:useLocalDpi xmlns:a14="http://schemas.microsoft.com/office/drawing/2010/main" val="0"/>
              </a:ext>
            </a:extLst>
          </a:blip>
          <a:srcRect b="24419"/>
          <a:stretch/>
        </p:blipFill>
        <p:spPr bwMode="auto">
          <a:xfrm>
            <a:off x="9046184" y="763555"/>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a:noFill/>
        </p:spPr>
      </p:pic>
      <p:sp>
        <p:nvSpPr>
          <p:cNvPr id="44" name="Rectangle 43">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340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4F99-2A41-E910-AD91-48BD20449860}"/>
              </a:ext>
            </a:extLst>
          </p:cNvPr>
          <p:cNvSpPr>
            <a:spLocks noGrp="1"/>
          </p:cNvSpPr>
          <p:nvPr>
            <p:ph type="title"/>
          </p:nvPr>
        </p:nvSpPr>
        <p:spPr>
          <a:xfrm>
            <a:off x="838200" y="365125"/>
            <a:ext cx="10877550" cy="835025"/>
          </a:xfrm>
        </p:spPr>
        <p:txBody>
          <a:bodyPr>
            <a:noAutofit/>
          </a:bodyPr>
          <a:lstStyle/>
          <a:p>
            <a:pPr algn="ctr"/>
            <a:r>
              <a:rPr lang="en-GB" b="1" dirty="0"/>
              <a:t>Leading Figures in Radio Astronomy 1945-62</a:t>
            </a:r>
          </a:p>
        </p:txBody>
      </p:sp>
      <p:graphicFrame>
        <p:nvGraphicFramePr>
          <p:cNvPr id="4" name="Content Placeholder 3">
            <a:extLst>
              <a:ext uri="{FF2B5EF4-FFF2-40B4-BE49-F238E27FC236}">
                <a16:creationId xmlns:a16="http://schemas.microsoft.com/office/drawing/2014/main" id="{AA9E774B-4062-A128-B041-8A79AFD5544B}"/>
              </a:ext>
            </a:extLst>
          </p:cNvPr>
          <p:cNvGraphicFramePr>
            <a:graphicFrameLocks noGrp="1"/>
          </p:cNvGraphicFramePr>
          <p:nvPr>
            <p:ph idx="1"/>
            <p:extLst>
              <p:ext uri="{D42A27DB-BD31-4B8C-83A1-F6EECF244321}">
                <p14:modId xmlns:p14="http://schemas.microsoft.com/office/powerpoint/2010/main" val="3958992547"/>
              </p:ext>
            </p:extLst>
          </p:nvPr>
        </p:nvGraphicFramePr>
        <p:xfrm>
          <a:off x="523875" y="1447800"/>
          <a:ext cx="11534775" cy="5267328"/>
        </p:xfrm>
        <a:graphic>
          <a:graphicData uri="http://schemas.openxmlformats.org/drawingml/2006/table">
            <a:tbl>
              <a:tblPr firstRow="1" bandRow="1">
                <a:tableStyleId>{5C22544A-7EE6-4342-B048-85BDC9FD1C3A}</a:tableStyleId>
              </a:tblPr>
              <a:tblGrid>
                <a:gridCol w="3691128">
                  <a:extLst>
                    <a:ext uri="{9D8B030D-6E8A-4147-A177-3AD203B41FA5}">
                      <a16:colId xmlns:a16="http://schemas.microsoft.com/office/drawing/2014/main" val="2772823837"/>
                    </a:ext>
                  </a:extLst>
                </a:gridCol>
                <a:gridCol w="3691128">
                  <a:extLst>
                    <a:ext uri="{9D8B030D-6E8A-4147-A177-3AD203B41FA5}">
                      <a16:colId xmlns:a16="http://schemas.microsoft.com/office/drawing/2014/main" val="1078841036"/>
                    </a:ext>
                  </a:extLst>
                </a:gridCol>
                <a:gridCol w="4152519">
                  <a:extLst>
                    <a:ext uri="{9D8B030D-6E8A-4147-A177-3AD203B41FA5}">
                      <a16:colId xmlns:a16="http://schemas.microsoft.com/office/drawing/2014/main" val="1712530927"/>
                    </a:ext>
                  </a:extLst>
                </a:gridCol>
              </a:tblGrid>
              <a:tr h="1361769">
                <a:tc>
                  <a:txBody>
                    <a:bodyPr/>
                    <a:lstStyle/>
                    <a:p>
                      <a:pPr algn="ctr"/>
                      <a:r>
                        <a:rPr lang="en-GB" sz="3600" dirty="0">
                          <a:solidFill>
                            <a:schemeClr val="tx1"/>
                          </a:solidFill>
                        </a:rPr>
                        <a:t>Joe Pawsey, Sydney</a:t>
                      </a:r>
                    </a:p>
                  </a:txBody>
                  <a:tcPr/>
                </a:tc>
                <a:tc>
                  <a:txBody>
                    <a:bodyPr/>
                    <a:lstStyle/>
                    <a:p>
                      <a:pPr algn="ctr"/>
                      <a:r>
                        <a:rPr lang="en-GB" sz="3600" dirty="0">
                          <a:solidFill>
                            <a:schemeClr val="tx1"/>
                          </a:solidFill>
                        </a:rPr>
                        <a:t>Martin Ryle, Cambridge</a:t>
                      </a:r>
                    </a:p>
                  </a:txBody>
                  <a:tcPr/>
                </a:tc>
                <a:tc>
                  <a:txBody>
                    <a:bodyPr/>
                    <a:lstStyle/>
                    <a:p>
                      <a:pPr algn="ctr"/>
                      <a:r>
                        <a:rPr lang="en-GB" sz="3600" dirty="0">
                          <a:solidFill>
                            <a:schemeClr val="tx1"/>
                          </a:solidFill>
                        </a:rPr>
                        <a:t>Bernard Lovell, Manchester</a:t>
                      </a:r>
                    </a:p>
                  </a:txBody>
                  <a:tcPr/>
                </a:tc>
                <a:extLst>
                  <a:ext uri="{0D108BD9-81ED-4DB2-BD59-A6C34878D82A}">
                    <a16:rowId xmlns:a16="http://schemas.microsoft.com/office/drawing/2014/main" val="857330645"/>
                  </a:ext>
                </a:extLst>
              </a:tr>
              <a:tr h="3905559">
                <a:tc>
                  <a:txBody>
                    <a:bodyPr/>
                    <a:lstStyle/>
                    <a:p>
                      <a:br>
                        <a:rPr lang="en-GB" dirty="0"/>
                      </a:br>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770823822"/>
                  </a:ext>
                </a:extLst>
              </a:tr>
            </a:tbl>
          </a:graphicData>
        </a:graphic>
      </p:graphicFrame>
      <p:pic>
        <p:nvPicPr>
          <p:cNvPr id="3" name="Picture 2" descr="Joseph Pawsey">
            <a:extLst>
              <a:ext uri="{FF2B5EF4-FFF2-40B4-BE49-F238E27FC236}">
                <a16:creationId xmlns:a16="http://schemas.microsoft.com/office/drawing/2014/main" id="{2D633E52-15D3-B9DA-8A59-BA97A4792D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74" y="2795028"/>
            <a:ext cx="3690917" cy="3991536"/>
          </a:xfrm>
          <a:prstGeom prst="rect">
            <a:avLst/>
          </a:prstGeom>
          <a:noFill/>
          <a:ln>
            <a:noFill/>
          </a:ln>
        </p:spPr>
      </p:pic>
      <p:pic>
        <p:nvPicPr>
          <p:cNvPr id="5" name="Picture 4" descr="Sir Martin Ryle.">
            <a:hlinkClick r:id="rId4"/>
            <a:extLst>
              <a:ext uri="{FF2B5EF4-FFF2-40B4-BE49-F238E27FC236}">
                <a16:creationId xmlns:a16="http://schemas.microsoft.com/office/drawing/2014/main" id="{404978DA-0E84-72D0-F00B-938FEA04CF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33882" y="2795028"/>
            <a:ext cx="3690917" cy="3991536"/>
          </a:xfrm>
          <a:prstGeom prst="rect">
            <a:avLst/>
          </a:prstGeom>
          <a:noFill/>
          <a:ln>
            <a:noFill/>
          </a:ln>
        </p:spPr>
      </p:pic>
      <p:pic>
        <p:nvPicPr>
          <p:cNvPr id="6" name="Picture 5" descr="Professor Sir Bernard Lovell">
            <a:extLst>
              <a:ext uri="{FF2B5EF4-FFF2-40B4-BE49-F238E27FC236}">
                <a16:creationId xmlns:a16="http://schemas.microsoft.com/office/drawing/2014/main" id="{602FFCE9-A302-498E-916A-3D522A54C74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769668"/>
            <a:ext cx="4133850" cy="4016896"/>
          </a:xfrm>
          <a:prstGeom prst="rect">
            <a:avLst/>
          </a:prstGeom>
          <a:noFill/>
          <a:ln>
            <a:noFill/>
          </a:ln>
        </p:spPr>
      </p:pic>
    </p:spTree>
    <p:extLst>
      <p:ext uri="{BB962C8B-B14F-4D97-AF65-F5344CB8AC3E}">
        <p14:creationId xmlns:p14="http://schemas.microsoft.com/office/powerpoint/2010/main" val="234922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0D131B-78F8-C473-B908-38C6D0C84086}"/>
              </a:ext>
            </a:extLst>
          </p:cNvPr>
          <p:cNvSpPr>
            <a:spLocks noGrp="1"/>
          </p:cNvSpPr>
          <p:nvPr>
            <p:ph type="title"/>
          </p:nvPr>
        </p:nvSpPr>
        <p:spPr>
          <a:xfrm>
            <a:off x="761800" y="762001"/>
            <a:ext cx="5334197" cy="1708242"/>
          </a:xfrm>
        </p:spPr>
        <p:txBody>
          <a:bodyPr anchor="ctr">
            <a:normAutofit/>
          </a:bodyPr>
          <a:lstStyle/>
          <a:p>
            <a:r>
              <a:rPr lang="en-GB" sz="4000" b="1"/>
              <a:t>Joe Pawsey (1908-62)</a:t>
            </a:r>
          </a:p>
        </p:txBody>
      </p:sp>
      <p:pic>
        <p:nvPicPr>
          <p:cNvPr id="4" name="Picture 3" descr="A person climbing a tree&#10;&#10;AI-generated content may be incorrect.">
            <a:extLst>
              <a:ext uri="{FF2B5EF4-FFF2-40B4-BE49-F238E27FC236}">
                <a16:creationId xmlns:a16="http://schemas.microsoft.com/office/drawing/2014/main" id="{C073F379-01FA-56EE-6637-62DD29CA05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202"/>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graphicFrame>
        <p:nvGraphicFramePr>
          <p:cNvPr id="52" name="Content Placeholder 2">
            <a:extLst>
              <a:ext uri="{FF2B5EF4-FFF2-40B4-BE49-F238E27FC236}">
                <a16:creationId xmlns:a16="http://schemas.microsoft.com/office/drawing/2014/main" id="{0BB029B3-4F59-0A20-7C0B-8A9EABF52D16}"/>
              </a:ext>
            </a:extLst>
          </p:cNvPr>
          <p:cNvGraphicFramePr/>
          <p:nvPr>
            <p:extLst>
              <p:ext uri="{D42A27DB-BD31-4B8C-83A1-F6EECF244321}">
                <p14:modId xmlns:p14="http://schemas.microsoft.com/office/powerpoint/2010/main" val="403051611"/>
              </p:ext>
            </p:extLst>
          </p:nvPr>
        </p:nvGraphicFramePr>
        <p:xfrm>
          <a:off x="761800" y="2470244"/>
          <a:ext cx="5334197" cy="3769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3406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9A54A2A-DEF6-410E-729C-C62D520A05D4}"/>
              </a:ext>
            </a:extLst>
          </p:cNvPr>
          <p:cNvSpPr>
            <a:spLocks noGrp="1"/>
          </p:cNvSpPr>
          <p:nvPr>
            <p:ph type="title"/>
          </p:nvPr>
        </p:nvSpPr>
        <p:spPr>
          <a:xfrm>
            <a:off x="838200" y="365125"/>
            <a:ext cx="5387502" cy="1325563"/>
          </a:xfrm>
        </p:spPr>
        <p:txBody>
          <a:bodyPr>
            <a:normAutofit/>
          </a:bodyPr>
          <a:lstStyle/>
          <a:p>
            <a:r>
              <a:rPr lang="en-GB" b="1"/>
              <a:t>Martin Ryle (1918-84)</a:t>
            </a:r>
          </a:p>
        </p:txBody>
      </p:sp>
      <p:pic>
        <p:nvPicPr>
          <p:cNvPr id="4" name="Picture 3" descr="A group of men sitting at a table&#10;&#10;Description automatically generated">
            <a:extLst>
              <a:ext uri="{FF2B5EF4-FFF2-40B4-BE49-F238E27FC236}">
                <a16:creationId xmlns:a16="http://schemas.microsoft.com/office/drawing/2014/main" id="{1C0A4989-6B1D-9DC8-E01D-72D0B5BDBFF1}"/>
              </a:ext>
            </a:extLst>
          </p:cNvPr>
          <p:cNvPicPr>
            <a:picLocks noChangeAspect="1"/>
          </p:cNvPicPr>
          <p:nvPr/>
        </p:nvPicPr>
        <p:blipFill rotWithShape="1">
          <a:blip r:embed="rId3"/>
          <a:srcRect r="352" b="-2"/>
          <a:stretch>
            <a:fillRect/>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45"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39" name="Content Placeholder 2">
            <a:extLst>
              <a:ext uri="{FF2B5EF4-FFF2-40B4-BE49-F238E27FC236}">
                <a16:creationId xmlns:a16="http://schemas.microsoft.com/office/drawing/2014/main" id="{8B4776F5-9C00-34E1-F507-7C9C1DF76023}"/>
              </a:ext>
            </a:extLst>
          </p:cNvPr>
          <p:cNvGraphicFramePr/>
          <p:nvPr>
            <p:extLst>
              <p:ext uri="{D42A27DB-BD31-4B8C-83A1-F6EECF244321}">
                <p14:modId xmlns:p14="http://schemas.microsoft.com/office/powerpoint/2010/main" val="3623626040"/>
              </p:ext>
            </p:extLst>
          </p:nvPr>
        </p:nvGraphicFramePr>
        <p:xfrm>
          <a:off x="838200" y="1825625"/>
          <a:ext cx="5387502"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23874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563630-2399-AF88-09A9-D9459E8ABD08}"/>
              </a:ext>
            </a:extLst>
          </p:cNvPr>
          <p:cNvSpPr>
            <a:spLocks noGrp="1"/>
          </p:cNvSpPr>
          <p:nvPr>
            <p:ph type="title"/>
          </p:nvPr>
        </p:nvSpPr>
        <p:spPr>
          <a:xfrm>
            <a:off x="612648" y="365125"/>
            <a:ext cx="5295015" cy="1585730"/>
          </a:xfrm>
        </p:spPr>
        <p:txBody>
          <a:bodyPr anchor="b">
            <a:normAutofit/>
          </a:bodyPr>
          <a:lstStyle/>
          <a:p>
            <a:r>
              <a:rPr lang="en-GB" sz="5400" b="1" dirty="0"/>
              <a:t>Bernard Lovell (1913-2012)</a:t>
            </a:r>
            <a:endParaRPr lang="en-GB" sz="5400" b="1"/>
          </a:p>
        </p:txBody>
      </p:sp>
      <p:sp>
        <p:nvSpPr>
          <p:cNvPr id="1040"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42" name="Content Placeholder 2">
            <a:extLst>
              <a:ext uri="{FF2B5EF4-FFF2-40B4-BE49-F238E27FC236}">
                <a16:creationId xmlns:a16="http://schemas.microsoft.com/office/drawing/2014/main" id="{D63374E9-AD36-37F2-C790-521DACD683CA}"/>
              </a:ext>
            </a:extLst>
          </p:cNvPr>
          <p:cNvGraphicFramePr>
            <a:graphicFrameLocks noGrp="1"/>
          </p:cNvGraphicFramePr>
          <p:nvPr>
            <p:ph idx="1"/>
            <p:extLst>
              <p:ext uri="{D42A27DB-BD31-4B8C-83A1-F6EECF244321}">
                <p14:modId xmlns:p14="http://schemas.microsoft.com/office/powerpoint/2010/main" val="2549828686"/>
              </p:ext>
            </p:extLst>
          </p:nvPr>
        </p:nvGraphicFramePr>
        <p:xfrm>
          <a:off x="612648" y="2103120"/>
          <a:ext cx="5295015" cy="40738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group of sheep in a field with a metal fence and satellite dishes&#10;&#10;AI-generated content may be incorrect.">
            <a:extLst>
              <a:ext uri="{FF2B5EF4-FFF2-40B4-BE49-F238E27FC236}">
                <a16:creationId xmlns:a16="http://schemas.microsoft.com/office/drawing/2014/main" id="{D380179F-3E45-46D0-BF1E-EEE7572D73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0515" y="1059614"/>
            <a:ext cx="3381175" cy="5010468"/>
          </a:xfrm>
          <a:prstGeom prst="rect">
            <a:avLst/>
          </a:prstGeom>
        </p:spPr>
      </p:pic>
      <p:pic>
        <p:nvPicPr>
          <p:cNvPr id="7" name="Picture 6" descr="A large satellite dish in a field&#10;&#10;AI-generated content may be incorrect.">
            <a:extLst>
              <a:ext uri="{FF2B5EF4-FFF2-40B4-BE49-F238E27FC236}">
                <a16:creationId xmlns:a16="http://schemas.microsoft.com/office/drawing/2014/main" id="{840B07B7-BCB5-88EF-7A98-CCCFAD5945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7024" y="3185593"/>
            <a:ext cx="2300681" cy="2884489"/>
          </a:xfrm>
          <a:prstGeom prst="rect">
            <a:avLst/>
          </a:prstGeom>
        </p:spPr>
      </p:pic>
      <p:pic>
        <p:nvPicPr>
          <p:cNvPr id="1026" name="Picture 2" descr="Sir Bernard Lovell astronomer Jodrell Bank">
            <a:extLst>
              <a:ext uri="{FF2B5EF4-FFF2-40B4-BE49-F238E27FC236}">
                <a16:creationId xmlns:a16="http://schemas.microsoft.com/office/drawing/2014/main" id="{184BE6A2-B928-730A-2DFB-087262642C2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309" r="20562"/>
          <a:stretch/>
        </p:blipFill>
        <p:spPr bwMode="auto">
          <a:xfrm>
            <a:off x="6123731" y="516604"/>
            <a:ext cx="2300681" cy="2391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755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21BDBE-8F68-683E-4C11-55841CE02780}"/>
              </a:ext>
            </a:extLst>
          </p:cNvPr>
          <p:cNvSpPr>
            <a:spLocks noGrp="1"/>
          </p:cNvSpPr>
          <p:nvPr>
            <p:ph type="title"/>
          </p:nvPr>
        </p:nvSpPr>
        <p:spPr>
          <a:xfrm>
            <a:off x="838201" y="345810"/>
            <a:ext cx="4960945" cy="1325563"/>
          </a:xfrm>
        </p:spPr>
        <p:txBody>
          <a:bodyPr>
            <a:normAutofit/>
          </a:bodyPr>
          <a:lstStyle/>
          <a:p>
            <a:r>
              <a:rPr lang="en-GB" b="1" dirty="0"/>
              <a:t>Ruby Payne-Scott (1912-81)</a:t>
            </a:r>
            <a:endParaRPr lang="en-GB" dirty="0"/>
          </a:p>
        </p:txBody>
      </p:sp>
      <p:sp>
        <p:nvSpPr>
          <p:cNvPr id="3" name="Content Placeholder 2">
            <a:extLst>
              <a:ext uri="{FF2B5EF4-FFF2-40B4-BE49-F238E27FC236}">
                <a16:creationId xmlns:a16="http://schemas.microsoft.com/office/drawing/2014/main" id="{C1BF6E70-E140-F734-4F20-1777A9B5ACC8}"/>
              </a:ext>
            </a:extLst>
          </p:cNvPr>
          <p:cNvSpPr>
            <a:spLocks noGrp="1"/>
          </p:cNvSpPr>
          <p:nvPr>
            <p:ph idx="1"/>
          </p:nvPr>
        </p:nvSpPr>
        <p:spPr>
          <a:xfrm>
            <a:off x="838200" y="1825624"/>
            <a:ext cx="5359263" cy="4929505"/>
          </a:xfrm>
        </p:spPr>
        <p:txBody>
          <a:bodyPr>
            <a:normAutofit fontScale="77500" lnSpcReduction="20000"/>
          </a:bodyPr>
          <a:lstStyle/>
          <a:p>
            <a:r>
              <a:rPr lang="en-US" sz="2300" b="1" dirty="0">
                <a:latin typeface="Calibri" panose="020F0502020204030204" pitchFamily="34" charset="0"/>
                <a:ea typeface="Calibri" panose="020F0502020204030204" pitchFamily="34" charset="0"/>
                <a:cs typeface="Calibri" panose="020F0502020204030204" pitchFamily="34" charset="0"/>
              </a:rPr>
              <a:t>1931-36</a:t>
            </a:r>
            <a:r>
              <a:rPr lang="en-US" sz="2300" dirty="0">
                <a:latin typeface="Calibri" panose="020F0502020204030204" pitchFamily="34" charset="0"/>
                <a:ea typeface="Calibri" panose="020F0502020204030204" pitchFamily="34" charset="0"/>
                <a:cs typeface="Calibri" panose="020F0502020204030204" pitchFamily="34" charset="0"/>
              </a:rPr>
              <a:t>: G</a:t>
            </a:r>
            <a:r>
              <a:rPr lang="en-US" sz="2300" dirty="0">
                <a:effectLst/>
                <a:latin typeface="Calibri" panose="020F0502020204030204" pitchFamily="34" charset="0"/>
                <a:ea typeface="Calibri" panose="020F0502020204030204" pitchFamily="34" charset="0"/>
                <a:cs typeface="Calibri" panose="020F0502020204030204" pitchFamily="34" charset="0"/>
              </a:rPr>
              <a:t>ained 1</a:t>
            </a:r>
            <a:r>
              <a:rPr lang="en-US" sz="2300" baseline="30000" dirty="0">
                <a:effectLst/>
                <a:latin typeface="Calibri" panose="020F0502020204030204" pitchFamily="34" charset="0"/>
                <a:ea typeface="Calibri" panose="020F0502020204030204" pitchFamily="34" charset="0"/>
                <a:cs typeface="Calibri" panose="020F0502020204030204" pitchFamily="34" charset="0"/>
              </a:rPr>
              <a:t>st</a:t>
            </a:r>
            <a:r>
              <a:rPr lang="en-US" sz="2300" dirty="0">
                <a:effectLst/>
                <a:latin typeface="Calibri" panose="020F0502020204030204" pitchFamily="34" charset="0"/>
                <a:ea typeface="Calibri" panose="020F0502020204030204" pitchFamily="34" charset="0"/>
                <a:cs typeface="Calibri" panose="020F0502020204030204" pitchFamily="34" charset="0"/>
              </a:rPr>
              <a:t> Class Hons in Physics and </a:t>
            </a:r>
            <a:r>
              <a:rPr lang="en-US" sz="2300" dirty="0" err="1">
                <a:effectLst/>
                <a:latin typeface="Calibri" panose="020F0502020204030204" pitchFamily="34" charset="0"/>
                <a:ea typeface="Calibri" panose="020F0502020204030204" pitchFamily="34" charset="0"/>
                <a:cs typeface="Calibri" panose="020F0502020204030204" pitchFamily="34" charset="0"/>
              </a:rPr>
              <a:t>Maths</a:t>
            </a:r>
            <a:r>
              <a:rPr lang="en-US" sz="2300" dirty="0">
                <a:effectLst/>
                <a:latin typeface="Calibri" panose="020F0502020204030204" pitchFamily="34" charset="0"/>
                <a:ea typeface="Calibri" panose="020F0502020204030204" pitchFamily="34" charset="0"/>
                <a:cs typeface="Calibri" panose="020F0502020204030204" pitchFamily="34" charset="0"/>
              </a:rPr>
              <a:t> then a Master in Physics.</a:t>
            </a:r>
          </a:p>
          <a:p>
            <a:endParaRPr lang="en-US" sz="2300" dirty="0">
              <a:effectLst/>
              <a:latin typeface="Calibri" panose="020F0502020204030204" pitchFamily="34" charset="0"/>
              <a:ea typeface="Calibri" panose="020F0502020204030204" pitchFamily="34" charset="0"/>
              <a:cs typeface="Calibri" panose="020F0502020204030204" pitchFamily="34" charset="0"/>
            </a:endParaRPr>
          </a:p>
          <a:p>
            <a:r>
              <a:rPr lang="en-US" sz="2300" b="1" dirty="0">
                <a:effectLst/>
                <a:latin typeface="Calibri" panose="020F0502020204030204" pitchFamily="34" charset="0"/>
                <a:ea typeface="Calibri" panose="020F0502020204030204" pitchFamily="34" charset="0"/>
                <a:cs typeface="Calibri" panose="020F0502020204030204" pitchFamily="34" charset="0"/>
              </a:rPr>
              <a:t>1938: </a:t>
            </a:r>
            <a:r>
              <a:rPr lang="en-US" sz="2300" dirty="0">
                <a:effectLst/>
                <a:latin typeface="Calibri" panose="020F0502020204030204" pitchFamily="34" charset="0"/>
                <a:ea typeface="Calibri" panose="020F0502020204030204" pitchFamily="34" charset="0"/>
                <a:cs typeface="Calibri" panose="020F0502020204030204" pitchFamily="34" charset="0"/>
              </a:rPr>
              <a:t>Only option as a female was to become a </a:t>
            </a:r>
            <a:r>
              <a:rPr lang="en-US" sz="2300" b="1" dirty="0">
                <a:latin typeface="Calibri" panose="020F0502020204030204" pitchFamily="34" charset="0"/>
                <a:ea typeface="Calibri" panose="020F0502020204030204" pitchFamily="34" charset="0"/>
                <a:cs typeface="Calibri" panose="020F0502020204030204" pitchFamily="34" charset="0"/>
              </a:rPr>
              <a:t>science teacher </a:t>
            </a:r>
            <a:r>
              <a:rPr lang="en-US" sz="2300" dirty="0">
                <a:latin typeface="Calibri" panose="020F0502020204030204" pitchFamily="34" charset="0"/>
                <a:ea typeface="Calibri" panose="020F0502020204030204" pitchFamily="34" charset="0"/>
                <a:cs typeface="Calibri" panose="020F0502020204030204" pitchFamily="34" charset="0"/>
              </a:rPr>
              <a:t>at a girls boarding school.</a:t>
            </a:r>
          </a:p>
          <a:p>
            <a:endParaRPr lang="en-US" sz="2300" dirty="0">
              <a:latin typeface="Calibri" panose="020F0502020204030204" pitchFamily="34" charset="0"/>
              <a:ea typeface="Calibri" panose="020F0502020204030204" pitchFamily="34" charset="0"/>
              <a:cs typeface="Calibri" panose="020F0502020204030204" pitchFamily="34" charset="0"/>
            </a:endParaRPr>
          </a:p>
          <a:p>
            <a:r>
              <a:rPr lang="en-US" sz="2300" b="1" dirty="0">
                <a:effectLst/>
                <a:latin typeface="Calibri" panose="020F0502020204030204" pitchFamily="34" charset="0"/>
                <a:ea typeface="Calibri" panose="020F0502020204030204" pitchFamily="34" charset="0"/>
                <a:cs typeface="Calibri" panose="020F0502020204030204" pitchFamily="34" charset="0"/>
              </a:rPr>
              <a:t>1941: joined CSIRO </a:t>
            </a:r>
            <a:r>
              <a:rPr lang="en-US" sz="2300" b="1" dirty="0" err="1">
                <a:effectLst/>
                <a:latin typeface="Calibri" panose="020F0502020204030204" pitchFamily="34" charset="0"/>
                <a:ea typeface="Calibri" panose="020F0502020204030204" pitchFamily="34" charset="0"/>
                <a:cs typeface="Calibri" panose="020F0502020204030204" pitchFamily="34" charset="0"/>
              </a:rPr>
              <a:t>Radiophysics</a:t>
            </a:r>
            <a:r>
              <a:rPr lang="en-US" sz="2300" dirty="0">
                <a:effectLst/>
                <a:latin typeface="Calibri" panose="020F0502020204030204" pitchFamily="34" charset="0"/>
                <a:ea typeface="Calibri" panose="020F0502020204030204" pitchFamily="34" charset="0"/>
                <a:cs typeface="Calibri" panose="020F0502020204030204" pitchFamily="34" charset="0"/>
              </a:rPr>
              <a:t>, engaging in vital secret wartime radar research. </a:t>
            </a:r>
          </a:p>
          <a:p>
            <a:endParaRPr lang="en-US" sz="2300" dirty="0">
              <a:effectLst/>
              <a:latin typeface="Calibri" panose="020F0502020204030204" pitchFamily="34" charset="0"/>
              <a:ea typeface="Calibri" panose="020F0502020204030204" pitchFamily="34" charset="0"/>
              <a:cs typeface="Calibri" panose="020F0502020204030204" pitchFamily="34" charset="0"/>
            </a:endParaRPr>
          </a:p>
          <a:p>
            <a:r>
              <a:rPr lang="en-US" sz="2300" b="1" dirty="0">
                <a:effectLst/>
                <a:latin typeface="Calibri" panose="020F0502020204030204" pitchFamily="34" charset="0"/>
                <a:ea typeface="Calibri" panose="020F0502020204030204" pitchFamily="34" charset="0"/>
                <a:cs typeface="Calibri" panose="020F0502020204030204" pitchFamily="34" charset="0"/>
              </a:rPr>
              <a:t>1945</a:t>
            </a:r>
            <a:r>
              <a:rPr lang="en-US" sz="2300" dirty="0">
                <a:effectLst/>
                <a:latin typeface="Calibri" panose="020F0502020204030204" pitchFamily="34" charset="0"/>
                <a:ea typeface="Calibri" panose="020F0502020204030204" pitchFamily="34" charset="0"/>
                <a:cs typeface="Calibri" panose="020F0502020204030204" pitchFamily="34" charset="0"/>
              </a:rPr>
              <a:t>: </a:t>
            </a:r>
            <a:r>
              <a:rPr lang="en-US" sz="2300" b="1" dirty="0">
                <a:latin typeface="Calibri" panose="020F0502020204030204" pitchFamily="34" charset="0"/>
                <a:ea typeface="Calibri" panose="020F0502020204030204" pitchFamily="34" charset="0"/>
                <a:cs typeface="Calibri" panose="020F0502020204030204" pitchFamily="34" charset="0"/>
              </a:rPr>
              <a:t>World’s first female Radio Astronomer</a:t>
            </a:r>
          </a:p>
          <a:p>
            <a:pPr marL="0" indent="0">
              <a:buNone/>
            </a:pPr>
            <a:endParaRPr lang="en-US" sz="2300" b="1" dirty="0">
              <a:latin typeface="Calibri" panose="020F0502020204030204" pitchFamily="34" charset="0"/>
              <a:ea typeface="Calibri" panose="020F0502020204030204" pitchFamily="34" charset="0"/>
              <a:cs typeface="Calibri" panose="020F0502020204030204" pitchFamily="34" charset="0"/>
            </a:endParaRPr>
          </a:p>
          <a:p>
            <a:r>
              <a:rPr lang="en-US" sz="2300" b="1" dirty="0">
                <a:latin typeface="Calibri" panose="020F0502020204030204" pitchFamily="34" charset="0"/>
                <a:ea typeface="Calibri" panose="020F0502020204030204" pitchFamily="34" charset="0"/>
                <a:cs typeface="Calibri" panose="020F0502020204030204" pitchFamily="34" charset="0"/>
              </a:rPr>
              <a:t>1946: </a:t>
            </a:r>
            <a:r>
              <a:rPr lang="en-US" sz="2300" dirty="0">
                <a:latin typeface="Calibri" panose="020F0502020204030204" pitchFamily="34" charset="0"/>
                <a:ea typeface="Calibri" panose="020F0502020204030204" pitchFamily="34" charset="0"/>
                <a:cs typeface="Calibri" panose="020F0502020204030204" pitchFamily="34" charset="0"/>
              </a:rPr>
              <a:t>outlined the principles of Aperture Synthesis (before Martin Ryle!) </a:t>
            </a:r>
          </a:p>
          <a:p>
            <a:endParaRPr lang="en-US" sz="2300" b="1" dirty="0">
              <a:effectLst/>
              <a:latin typeface="Calibri" panose="020F0502020204030204" pitchFamily="34" charset="0"/>
              <a:ea typeface="Calibri" panose="020F0502020204030204" pitchFamily="34" charset="0"/>
              <a:cs typeface="Calibri" panose="020F0502020204030204" pitchFamily="34" charset="0"/>
            </a:endParaRPr>
          </a:p>
          <a:p>
            <a:r>
              <a:rPr lang="en-US" sz="2300" b="1" dirty="0">
                <a:effectLst/>
                <a:latin typeface="Calibri" panose="020F0502020204030204" pitchFamily="34" charset="0"/>
                <a:ea typeface="Calibri" panose="020F0502020204030204" pitchFamily="34" charset="0"/>
                <a:cs typeface="Calibri" panose="020F0502020204030204" pitchFamily="34" charset="0"/>
              </a:rPr>
              <a:t>1951</a:t>
            </a:r>
            <a:r>
              <a:rPr lang="en-US" sz="2300" b="1" dirty="0">
                <a:latin typeface="Calibri" panose="020F0502020204030204" pitchFamily="34" charset="0"/>
                <a:ea typeface="Calibri" panose="020F0502020204030204" pitchFamily="34" charset="0"/>
                <a:cs typeface="Calibri" panose="020F0502020204030204" pitchFamily="34" charset="0"/>
              </a:rPr>
              <a:t>: </a:t>
            </a:r>
            <a:r>
              <a:rPr lang="en-US" sz="2300" dirty="0">
                <a:effectLst/>
                <a:latin typeface="Calibri" panose="020F0502020204030204" pitchFamily="34" charset="0"/>
                <a:ea typeface="Calibri" panose="020F0502020204030204" pitchFamily="34" charset="0"/>
                <a:cs typeface="Calibri" panose="020F0502020204030204" pitchFamily="34" charset="0"/>
              </a:rPr>
              <a:t> pregnant and expecting her first child at age 39, she had to leave a promising scientific career to which she never returned.</a:t>
            </a:r>
          </a:p>
          <a:p>
            <a:endParaRPr lang="en-GB" sz="2000" dirty="0"/>
          </a:p>
        </p:txBody>
      </p:sp>
      <p:pic>
        <p:nvPicPr>
          <p:cNvPr id="5" name="Picture 4" descr="A group of people standing outside&#10;&#10;Description automatically generated with medium confidence">
            <a:hlinkClick r:id="rId2"/>
            <a:extLst>
              <a:ext uri="{FF2B5EF4-FFF2-40B4-BE49-F238E27FC236}">
                <a16:creationId xmlns:a16="http://schemas.microsoft.com/office/drawing/2014/main" id="{5AFA5B21-0584-D806-4DAE-720533B713F3}"/>
              </a:ext>
            </a:extLst>
          </p:cNvPr>
          <p:cNvPicPr>
            <a:picLocks noChangeAspect="1"/>
          </p:cNvPicPr>
          <p:nvPr/>
        </p:nvPicPr>
        <p:blipFill rotWithShape="1">
          <a:blip r:embed="rId3">
            <a:extLst>
              <a:ext uri="{28A0092B-C50C-407E-A947-70E740481C1C}">
                <a14:useLocalDpi xmlns:a14="http://schemas.microsoft.com/office/drawing/2010/main" val="0"/>
              </a:ext>
            </a:extLst>
          </a:blip>
          <a:srcRect t="2532" r="1" b="33844"/>
          <a:stretch/>
        </p:blipFill>
        <p:spPr bwMode="auto">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p:spPr>
      </p:pic>
      <p:sp>
        <p:nvSpPr>
          <p:cNvPr id="13" name="Arc 12">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descr="Ms. Payne-Scott visiting with colleagues at a conference in 1952, a year after she left her job at an Australian government laboratory. She was told that as a married woman she could not work full time.">
            <a:extLst>
              <a:ext uri="{FF2B5EF4-FFF2-40B4-BE49-F238E27FC236}">
                <a16:creationId xmlns:a16="http://schemas.microsoft.com/office/drawing/2014/main" id="{860AC370-E079-7173-B934-CA4596A2B83F}"/>
              </a:ext>
            </a:extLst>
          </p:cNvPr>
          <p:cNvPicPr>
            <a:picLocks noChangeAspect="1"/>
          </p:cNvPicPr>
          <p:nvPr/>
        </p:nvPicPr>
        <p:blipFill rotWithShape="1">
          <a:blip r:embed="rId4">
            <a:extLst>
              <a:ext uri="{28A0092B-C50C-407E-A947-70E740481C1C}">
                <a14:useLocalDpi xmlns:a14="http://schemas.microsoft.com/office/drawing/2010/main" val="0"/>
              </a:ext>
            </a:extLst>
          </a:blip>
          <a:srcRect l="9436" r="8955"/>
          <a:stretch/>
        </p:blipFill>
        <p:spPr bwMode="auto">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p:spPr>
      </p:pic>
      <p:pic>
        <p:nvPicPr>
          <p:cNvPr id="6" name="Picture 5" descr="A person wearing glasses&#10;&#10;Description automatically generated with low confidence">
            <a:extLst>
              <a:ext uri="{FF2B5EF4-FFF2-40B4-BE49-F238E27FC236}">
                <a16:creationId xmlns:a16="http://schemas.microsoft.com/office/drawing/2014/main" id="{99D6C319-3350-4EB2-699E-59D37856B9BD}"/>
              </a:ext>
            </a:extLst>
          </p:cNvPr>
          <p:cNvPicPr>
            <a:picLocks noChangeAspect="1"/>
          </p:cNvPicPr>
          <p:nvPr/>
        </p:nvPicPr>
        <p:blipFill rotWithShape="1">
          <a:blip r:embed="rId5">
            <a:extLst>
              <a:ext uri="{28A0092B-C50C-407E-A947-70E740481C1C}">
                <a14:useLocalDpi xmlns:a14="http://schemas.microsoft.com/office/drawing/2010/main" val="0"/>
              </a:ext>
            </a:extLst>
          </a:blip>
          <a:srcRect l="11177" r="6310" b="4"/>
          <a:stretch/>
        </p:blipFill>
        <p:spPr bwMode="auto">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p:spPr>
      </p:pic>
    </p:spTree>
    <p:extLst>
      <p:ext uri="{BB962C8B-B14F-4D97-AF65-F5344CB8AC3E}">
        <p14:creationId xmlns:p14="http://schemas.microsoft.com/office/powerpoint/2010/main" val="4255935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296A14-4D67-8542-FC5E-DBE2C8FFEC0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F4424B5-3B7A-F1E7-77F4-DBBB1FAAB0D5}"/>
              </a:ext>
            </a:extLst>
          </p:cNvPr>
          <p:cNvSpPr>
            <a:spLocks noGrp="1"/>
          </p:cNvSpPr>
          <p:nvPr>
            <p:ph type="title"/>
          </p:nvPr>
        </p:nvSpPr>
        <p:spPr>
          <a:xfrm>
            <a:off x="838200" y="365125"/>
            <a:ext cx="10797540" cy="1325563"/>
          </a:xfrm>
        </p:spPr>
        <p:txBody>
          <a:bodyPr>
            <a:normAutofit/>
          </a:bodyPr>
          <a:lstStyle/>
          <a:p>
            <a:r>
              <a:rPr lang="en-GB" b="1" dirty="0"/>
              <a:t>Early discoveries of Radio Astronomy…</a:t>
            </a:r>
            <a:br>
              <a:rPr lang="en-GB" b="1" dirty="0"/>
            </a:br>
            <a:r>
              <a:rPr lang="en-GB" b="1" dirty="0"/>
              <a:t>that together changed our view of the Universe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A327B3A-DA81-7776-336D-9EFF52AC9E32}"/>
              </a:ext>
            </a:extLst>
          </p:cNvPr>
          <p:cNvSpPr>
            <a:spLocks noGrp="1"/>
          </p:cNvSpPr>
          <p:nvPr>
            <p:ph idx="1"/>
          </p:nvPr>
        </p:nvSpPr>
        <p:spPr>
          <a:xfrm>
            <a:off x="838200" y="1825625"/>
            <a:ext cx="10515600" cy="4351338"/>
          </a:xfrm>
        </p:spPr>
        <p:txBody>
          <a:bodyPr>
            <a:normAutofit/>
          </a:bodyPr>
          <a:lstStyle/>
          <a:p>
            <a:pPr marL="0" indent="0">
              <a:buNone/>
            </a:pPr>
            <a:r>
              <a:rPr lang="en-GB" b="1" dirty="0"/>
              <a:t>1. Million degree Corona </a:t>
            </a:r>
            <a:r>
              <a:rPr lang="en-GB" dirty="0"/>
              <a:t>(1946</a:t>
            </a:r>
            <a:r>
              <a:rPr lang="en-GB" b="1" dirty="0"/>
              <a:t>, </a:t>
            </a:r>
            <a:r>
              <a:rPr lang="en-GB" dirty="0"/>
              <a:t>Sydney)</a:t>
            </a:r>
          </a:p>
          <a:p>
            <a:pPr marL="0" indent="0">
              <a:buNone/>
            </a:pPr>
            <a:r>
              <a:rPr lang="en-US" b="1" dirty="0">
                <a:latin typeface="Calibri" panose="020F0502020204030204" pitchFamily="34" charset="0"/>
                <a:cs typeface="Arial" panose="020B0604020202020204" pitchFamily="34" charset="0"/>
              </a:rPr>
              <a:t>2. E</a:t>
            </a:r>
            <a:r>
              <a:rPr lang="en-US" b="1" dirty="0">
                <a:effectLst/>
                <a:latin typeface="Calibri" panose="020F0502020204030204" pitchFamily="34" charset="0"/>
                <a:ea typeface="Times New Roman" panose="02020603050405020304" pitchFamily="18" charset="0"/>
                <a:cs typeface="Arial" panose="020B0604020202020204" pitchFamily="34" charset="0"/>
              </a:rPr>
              <a:t>xtragalactic nebulae </a:t>
            </a:r>
            <a:r>
              <a:rPr lang="en-US" dirty="0">
                <a:effectLst/>
                <a:latin typeface="Calibri" panose="020F0502020204030204" pitchFamily="34" charset="0"/>
                <a:ea typeface="Times New Roman" panose="02020603050405020304" pitchFamily="18" charset="0"/>
                <a:cs typeface="Arial" panose="020B0604020202020204" pitchFamily="34" charset="0"/>
              </a:rPr>
              <a:t>or</a:t>
            </a:r>
            <a:r>
              <a:rPr lang="en-US" b="1" dirty="0">
                <a:effectLst/>
                <a:latin typeface="Calibri" panose="020F0502020204030204" pitchFamily="34" charset="0"/>
                <a:ea typeface="Times New Roman" panose="02020603050405020304" pitchFamily="18" charset="0"/>
                <a:cs typeface="Arial" panose="020B0604020202020204" pitchFamily="34" charset="0"/>
              </a:rPr>
              <a:t> </a:t>
            </a:r>
            <a:r>
              <a:rPr lang="en-US" dirty="0">
                <a:effectLst/>
                <a:latin typeface="Calibri" panose="020F0502020204030204" pitchFamily="34" charset="0"/>
                <a:ea typeface="Times New Roman" panose="02020603050405020304" pitchFamily="18" charset="0"/>
                <a:cs typeface="Arial" panose="020B0604020202020204" pitchFamily="34" charset="0"/>
              </a:rPr>
              <a:t>“</a:t>
            </a:r>
            <a:r>
              <a:rPr lang="en-GB" b="1" dirty="0"/>
              <a:t>Radio Stars” </a:t>
            </a:r>
            <a:r>
              <a:rPr lang="en-GB" dirty="0"/>
              <a:t>(1948, Sydney)</a:t>
            </a:r>
          </a:p>
          <a:p>
            <a:pPr marL="0" indent="0">
              <a:buNone/>
            </a:pPr>
            <a:r>
              <a:rPr lang="en-GB" b="1" dirty="0"/>
              <a:t>3. Hydrogen line 21cm </a:t>
            </a:r>
            <a:r>
              <a:rPr lang="en-GB" dirty="0"/>
              <a:t>(1951, US, Holland &amp; Sydney)</a:t>
            </a:r>
          </a:p>
          <a:p>
            <a:pPr marL="0" indent="0">
              <a:buNone/>
            </a:pPr>
            <a:r>
              <a:rPr lang="en-GB" b="1" dirty="0"/>
              <a:t>4. Quasars </a:t>
            </a:r>
            <a:r>
              <a:rPr lang="en-GB" dirty="0"/>
              <a:t>(1962/3 US, UK &amp; Sydney)</a:t>
            </a:r>
          </a:p>
          <a:p>
            <a:pPr marL="0" indent="0">
              <a:buNone/>
            </a:pPr>
            <a:r>
              <a:rPr lang="en-GB" b="1" dirty="0"/>
              <a:t>5. </a:t>
            </a:r>
            <a:r>
              <a:rPr lang="en-GB" b="1" dirty="0">
                <a:solidFill>
                  <a:srgbClr val="FF0000"/>
                </a:solidFill>
              </a:rPr>
              <a:t>Cosmic Microwave Background </a:t>
            </a:r>
            <a:r>
              <a:rPr lang="en-GB" dirty="0">
                <a:solidFill>
                  <a:srgbClr val="FF0000"/>
                </a:solidFill>
              </a:rPr>
              <a:t>(1965, US)</a:t>
            </a:r>
          </a:p>
          <a:p>
            <a:pPr marL="0" indent="0">
              <a:buNone/>
            </a:pPr>
            <a:r>
              <a:rPr lang="en-GB" b="1" dirty="0"/>
              <a:t>6. </a:t>
            </a:r>
            <a:r>
              <a:rPr lang="en-GB" b="1" dirty="0">
                <a:solidFill>
                  <a:srgbClr val="FF0000"/>
                </a:solidFill>
              </a:rPr>
              <a:t>Pulsars</a:t>
            </a:r>
            <a:r>
              <a:rPr lang="en-GB" dirty="0">
                <a:solidFill>
                  <a:srgbClr val="FF0000"/>
                </a:solidFill>
              </a:rPr>
              <a:t>….(1967, Cambridge)</a:t>
            </a:r>
          </a:p>
          <a:p>
            <a:pPr marL="0" indent="0">
              <a:buNone/>
            </a:pPr>
            <a:r>
              <a:rPr lang="en-GB" b="1" dirty="0"/>
              <a:t>Other practical applications of Radio Astronomy</a:t>
            </a:r>
            <a:r>
              <a:rPr lang="en-GB" dirty="0"/>
              <a:t>:</a:t>
            </a:r>
            <a:br>
              <a:rPr lang="en-GB" dirty="0"/>
            </a:br>
            <a:r>
              <a:rPr lang="en-GB" dirty="0"/>
              <a:t> Sonar; </a:t>
            </a:r>
            <a:r>
              <a:rPr lang="en-GB" dirty="0" err="1"/>
              <a:t>Catscans</a:t>
            </a:r>
            <a:r>
              <a:rPr lang="en-GB" dirty="0"/>
              <a:t>/MRI imaging; </a:t>
            </a:r>
            <a:r>
              <a:rPr lang="en-GB" dirty="0" err="1"/>
              <a:t>WiFi</a:t>
            </a:r>
            <a:r>
              <a:rPr lang="en-GB" dirty="0"/>
              <a:t>; Search for </a:t>
            </a:r>
            <a:r>
              <a:rPr lang="en-GB" dirty="0" err="1"/>
              <a:t>Extraterrestial</a:t>
            </a:r>
            <a:r>
              <a:rPr lang="en-GB"/>
              <a:t> Intelligence (SETI)</a:t>
            </a:r>
            <a:endParaRPr lang="en-GB" dirty="0"/>
          </a:p>
          <a:p>
            <a:endParaRPr lang="en-GB" dirty="0"/>
          </a:p>
        </p:txBody>
      </p:sp>
    </p:spTree>
    <p:extLst>
      <p:ext uri="{BB962C8B-B14F-4D97-AF65-F5344CB8AC3E}">
        <p14:creationId xmlns:p14="http://schemas.microsoft.com/office/powerpoint/2010/main" val="545555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52207-2D41-B3A6-43E7-DB00EB3B797A}"/>
            </a:ext>
          </a:extLst>
        </p:cNvPr>
        <p:cNvGrpSpPr/>
        <p:nvPr/>
      </p:nvGrpSpPr>
      <p:grpSpPr>
        <a:xfrm>
          <a:off x="0" y="0"/>
          <a:ext cx="0" cy="0"/>
          <a:chOff x="0" y="0"/>
          <a:chExt cx="0" cy="0"/>
        </a:xfrm>
      </p:grpSpPr>
      <p:pic>
        <p:nvPicPr>
          <p:cNvPr id="4" name="Content Placeholder 10" descr="A group of men in suits&#10;&#10;Description automatically generated">
            <a:extLst>
              <a:ext uri="{FF2B5EF4-FFF2-40B4-BE49-F238E27FC236}">
                <a16:creationId xmlns:a16="http://schemas.microsoft.com/office/drawing/2014/main" id="{64C64215-8269-CAF8-9C3B-C1F58C62AAE8}"/>
              </a:ext>
            </a:extLst>
          </p:cNvPr>
          <p:cNvPicPr>
            <a:picLocks noGrp="1" noChangeAspect="1"/>
          </p:cNvPicPr>
          <p:nvPr>
            <p:ph idx="1"/>
          </p:nvPr>
        </p:nvPicPr>
        <p:blipFill rotWithShape="1">
          <a:blip r:embed="rId3"/>
          <a:srcRect r="5333"/>
          <a:stretch/>
        </p:blipFill>
        <p:spPr>
          <a:xfrm>
            <a:off x="0" y="0"/>
            <a:ext cx="12191980" cy="6857990"/>
          </a:xfrm>
          <a:prstGeom prst="rect">
            <a:avLst/>
          </a:prstGeom>
        </p:spPr>
      </p:pic>
      <mc:AlternateContent xmlns:mc="http://schemas.openxmlformats.org/markup-compatibility/2006" xmlns:p14="http://schemas.microsoft.com/office/powerpoint/2010/main">
        <mc:Choice Requires="p14">
          <p:contentPart p14:bwMode="auto" r:id="rId4">
            <p14:nvContentPartPr>
              <p14:cNvPr id="44" name="Ink 43">
                <a:extLst>
                  <a:ext uri="{FF2B5EF4-FFF2-40B4-BE49-F238E27FC236}">
                    <a16:creationId xmlns:a16="http://schemas.microsoft.com/office/drawing/2014/main" id="{D15C66D7-93B2-43F8-98E4-E8344F0CC126}"/>
                  </a:ext>
                </a:extLst>
              </p14:cNvPr>
              <p14:cNvContentPartPr/>
              <p14:nvPr/>
            </p14:nvContentPartPr>
            <p14:xfrm>
              <a:off x="2706600" y="2059880"/>
              <a:ext cx="818280" cy="817920"/>
            </p14:xfrm>
          </p:contentPart>
        </mc:Choice>
        <mc:Fallback xmlns="">
          <p:pic>
            <p:nvPicPr>
              <p:cNvPr id="44" name="Ink 43">
                <a:extLst>
                  <a:ext uri="{FF2B5EF4-FFF2-40B4-BE49-F238E27FC236}">
                    <a16:creationId xmlns:a16="http://schemas.microsoft.com/office/drawing/2014/main" id="{D15C66D7-93B2-43F8-98E4-E8344F0CC126}"/>
                  </a:ext>
                </a:extLst>
              </p:cNvPr>
              <p:cNvPicPr/>
              <p:nvPr/>
            </p:nvPicPr>
            <p:blipFill>
              <a:blip r:embed="rId9"/>
              <a:stretch>
                <a:fillRect/>
              </a:stretch>
            </p:blipFill>
            <p:spPr>
              <a:xfrm>
                <a:off x="2688600" y="2041880"/>
                <a:ext cx="853920" cy="853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6" name="Ink 45">
                <a:extLst>
                  <a:ext uri="{FF2B5EF4-FFF2-40B4-BE49-F238E27FC236}">
                    <a16:creationId xmlns:a16="http://schemas.microsoft.com/office/drawing/2014/main" id="{2FC47E0F-8863-B7EA-86CC-3EDAA4CD194B}"/>
                  </a:ext>
                </a:extLst>
              </p14:cNvPr>
              <p14:cNvContentPartPr/>
              <p14:nvPr/>
            </p14:nvContentPartPr>
            <p14:xfrm>
              <a:off x="5834640" y="3266240"/>
              <a:ext cx="859680" cy="859680"/>
            </p14:xfrm>
          </p:contentPart>
        </mc:Choice>
        <mc:Fallback xmlns="">
          <p:pic>
            <p:nvPicPr>
              <p:cNvPr id="46" name="Ink 45">
                <a:extLst>
                  <a:ext uri="{FF2B5EF4-FFF2-40B4-BE49-F238E27FC236}">
                    <a16:creationId xmlns:a16="http://schemas.microsoft.com/office/drawing/2014/main" id="{2FC47E0F-8863-B7EA-86CC-3EDAA4CD194B}"/>
                  </a:ext>
                </a:extLst>
              </p:cNvPr>
              <p:cNvPicPr/>
              <p:nvPr/>
            </p:nvPicPr>
            <p:blipFill>
              <a:blip r:embed="rId11"/>
              <a:stretch>
                <a:fillRect/>
              </a:stretch>
            </p:blipFill>
            <p:spPr>
              <a:xfrm>
                <a:off x="5816640" y="3248240"/>
                <a:ext cx="895320" cy="895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1" name="Ink 50">
                <a:extLst>
                  <a:ext uri="{FF2B5EF4-FFF2-40B4-BE49-F238E27FC236}">
                    <a16:creationId xmlns:a16="http://schemas.microsoft.com/office/drawing/2014/main" id="{DAC0DBB5-9601-0CD9-CA1A-A37C775C553A}"/>
                  </a:ext>
                </a:extLst>
              </p14:cNvPr>
              <p14:cNvContentPartPr/>
              <p14:nvPr/>
            </p14:nvContentPartPr>
            <p14:xfrm>
              <a:off x="9643089" y="2989409"/>
              <a:ext cx="987462" cy="987462"/>
            </p14:xfrm>
          </p:contentPart>
        </mc:Choice>
        <mc:Fallback xmlns="">
          <p:pic>
            <p:nvPicPr>
              <p:cNvPr id="51" name="Ink 50">
                <a:extLst>
                  <a:ext uri="{FF2B5EF4-FFF2-40B4-BE49-F238E27FC236}">
                    <a16:creationId xmlns:a16="http://schemas.microsoft.com/office/drawing/2014/main" id="{DAC0DBB5-9601-0CD9-CA1A-A37C775C553A}"/>
                  </a:ext>
                </a:extLst>
              </p:cNvPr>
              <p:cNvPicPr/>
              <p:nvPr/>
            </p:nvPicPr>
            <p:blipFill>
              <a:blip r:embed="rId13"/>
              <a:stretch>
                <a:fillRect/>
              </a:stretch>
            </p:blipFill>
            <p:spPr>
              <a:xfrm>
                <a:off x="9625089" y="2971409"/>
                <a:ext cx="1023101" cy="102310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3" name="Ink 52">
                <a:extLst>
                  <a:ext uri="{FF2B5EF4-FFF2-40B4-BE49-F238E27FC236}">
                    <a16:creationId xmlns:a16="http://schemas.microsoft.com/office/drawing/2014/main" id="{407F67AB-87E6-A9DD-458C-FD8CC360CCB8}"/>
                  </a:ext>
                </a:extLst>
              </p14:cNvPr>
              <p14:cNvContentPartPr/>
              <p14:nvPr/>
            </p14:nvContentPartPr>
            <p14:xfrm>
              <a:off x="11313120" y="1013000"/>
              <a:ext cx="892080" cy="892080"/>
            </p14:xfrm>
          </p:contentPart>
        </mc:Choice>
        <mc:Fallback xmlns="">
          <p:pic>
            <p:nvPicPr>
              <p:cNvPr id="53" name="Ink 52">
                <a:extLst>
                  <a:ext uri="{FF2B5EF4-FFF2-40B4-BE49-F238E27FC236}">
                    <a16:creationId xmlns:a16="http://schemas.microsoft.com/office/drawing/2014/main" id="{407F67AB-87E6-A9DD-458C-FD8CC360CCB8}"/>
                  </a:ext>
                </a:extLst>
              </p:cNvPr>
              <p:cNvPicPr/>
              <p:nvPr/>
            </p:nvPicPr>
            <p:blipFill>
              <a:blip r:embed="rId15"/>
              <a:stretch>
                <a:fillRect/>
              </a:stretch>
            </p:blipFill>
            <p:spPr>
              <a:xfrm>
                <a:off x="11295120" y="995000"/>
                <a:ext cx="927720" cy="927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5" name="Ink 54">
                <a:extLst>
                  <a:ext uri="{FF2B5EF4-FFF2-40B4-BE49-F238E27FC236}">
                    <a16:creationId xmlns:a16="http://schemas.microsoft.com/office/drawing/2014/main" id="{46C76A2B-4AD3-7193-21A7-FD71E5E741C7}"/>
                  </a:ext>
                </a:extLst>
              </p14:cNvPr>
              <p14:cNvContentPartPr/>
              <p14:nvPr/>
            </p14:nvContentPartPr>
            <p14:xfrm>
              <a:off x="13736280" y="1188680"/>
              <a:ext cx="360" cy="360"/>
            </p14:xfrm>
          </p:contentPart>
        </mc:Choice>
        <mc:Fallback xmlns="">
          <p:pic>
            <p:nvPicPr>
              <p:cNvPr id="55" name="Ink 54">
                <a:extLst>
                  <a:ext uri="{FF2B5EF4-FFF2-40B4-BE49-F238E27FC236}">
                    <a16:creationId xmlns:a16="http://schemas.microsoft.com/office/drawing/2014/main" id="{46C76A2B-4AD3-7193-21A7-FD71E5E741C7}"/>
                  </a:ext>
                </a:extLst>
              </p:cNvPr>
              <p:cNvPicPr/>
              <p:nvPr/>
            </p:nvPicPr>
            <p:blipFill>
              <a:blip r:embed="rId17"/>
              <a:stretch>
                <a:fillRect/>
              </a:stretch>
            </p:blipFill>
            <p:spPr>
              <a:xfrm>
                <a:off x="13718640" y="117104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 name="Ink 6">
                <a:extLst>
                  <a:ext uri="{FF2B5EF4-FFF2-40B4-BE49-F238E27FC236}">
                    <a16:creationId xmlns:a16="http://schemas.microsoft.com/office/drawing/2014/main" id="{A2F9073B-F594-FB62-0427-8A81952DC4EC}"/>
                  </a:ext>
                </a:extLst>
              </p14:cNvPr>
              <p14:cNvContentPartPr/>
              <p14:nvPr/>
            </p14:nvContentPartPr>
            <p14:xfrm>
              <a:off x="1303680" y="1679000"/>
              <a:ext cx="924480" cy="924480"/>
            </p14:xfrm>
          </p:contentPart>
        </mc:Choice>
        <mc:Fallback xmlns="">
          <p:pic>
            <p:nvPicPr>
              <p:cNvPr id="7" name="Ink 6">
                <a:extLst>
                  <a:ext uri="{FF2B5EF4-FFF2-40B4-BE49-F238E27FC236}">
                    <a16:creationId xmlns:a16="http://schemas.microsoft.com/office/drawing/2014/main" id="{A2F9073B-F594-FB62-0427-8A81952DC4EC}"/>
                  </a:ext>
                </a:extLst>
              </p:cNvPr>
              <p:cNvPicPr/>
              <p:nvPr/>
            </p:nvPicPr>
            <p:blipFill>
              <a:blip r:embed="rId19"/>
              <a:stretch>
                <a:fillRect/>
              </a:stretch>
            </p:blipFill>
            <p:spPr>
              <a:xfrm>
                <a:off x="1285680" y="1661000"/>
                <a:ext cx="960120" cy="960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 name="Ink 10">
                <a:extLst>
                  <a:ext uri="{FF2B5EF4-FFF2-40B4-BE49-F238E27FC236}">
                    <a16:creationId xmlns:a16="http://schemas.microsoft.com/office/drawing/2014/main" id="{0DF35ABF-CEFB-7CA0-89BB-5BDAC3DFE148}"/>
                  </a:ext>
                </a:extLst>
              </p14:cNvPr>
              <p14:cNvContentPartPr/>
              <p14:nvPr/>
            </p14:nvContentPartPr>
            <p14:xfrm>
              <a:off x="66417" y="1939345"/>
              <a:ext cx="873966" cy="873590"/>
            </p14:xfrm>
          </p:contentPart>
        </mc:Choice>
        <mc:Fallback xmlns="">
          <p:pic>
            <p:nvPicPr>
              <p:cNvPr id="11" name="Ink 10">
                <a:extLst>
                  <a:ext uri="{FF2B5EF4-FFF2-40B4-BE49-F238E27FC236}">
                    <a16:creationId xmlns:a16="http://schemas.microsoft.com/office/drawing/2014/main" id="{0DF35ABF-CEFB-7CA0-89BB-5BDAC3DFE148}"/>
                  </a:ext>
                </a:extLst>
              </p:cNvPr>
              <p:cNvPicPr/>
              <p:nvPr/>
            </p:nvPicPr>
            <p:blipFill>
              <a:blip r:embed="rId21"/>
              <a:stretch>
                <a:fillRect/>
              </a:stretch>
            </p:blipFill>
            <p:spPr>
              <a:xfrm>
                <a:off x="48412" y="1921348"/>
                <a:ext cx="909616" cy="909225"/>
              </a:xfrm>
              <a:prstGeom prst="rect">
                <a:avLst/>
              </a:prstGeom>
            </p:spPr>
          </p:pic>
        </mc:Fallback>
      </mc:AlternateContent>
    </p:spTree>
    <p:extLst>
      <p:ext uri="{BB962C8B-B14F-4D97-AF65-F5344CB8AC3E}">
        <p14:creationId xmlns:p14="http://schemas.microsoft.com/office/powerpoint/2010/main" val="3185646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6E52-040B-1382-20CC-A75667779184}"/>
              </a:ext>
            </a:extLst>
          </p:cNvPr>
          <p:cNvSpPr>
            <a:spLocks noGrp="1"/>
          </p:cNvSpPr>
          <p:nvPr>
            <p:ph type="title"/>
          </p:nvPr>
        </p:nvSpPr>
        <p:spPr>
          <a:xfrm>
            <a:off x="571500" y="240241"/>
            <a:ext cx="11391900" cy="1228299"/>
          </a:xfrm>
        </p:spPr>
        <p:txBody>
          <a:bodyPr>
            <a:normAutofit/>
          </a:bodyPr>
          <a:lstStyle/>
          <a:p>
            <a:pPr algn="ctr"/>
            <a:r>
              <a:rPr lang="en-GB" sz="4000" b="1" dirty="0"/>
              <a:t>Mystery of Radio Waves…do they creep or bounce?</a:t>
            </a:r>
          </a:p>
        </p:txBody>
      </p:sp>
      <p:sp>
        <p:nvSpPr>
          <p:cNvPr id="3" name="Content Placeholder 2">
            <a:extLst>
              <a:ext uri="{FF2B5EF4-FFF2-40B4-BE49-F238E27FC236}">
                <a16:creationId xmlns:a16="http://schemas.microsoft.com/office/drawing/2014/main" id="{1B7224CA-9F40-9DD0-B7AF-7484773870F6}"/>
              </a:ext>
            </a:extLst>
          </p:cNvPr>
          <p:cNvSpPr>
            <a:spLocks noGrp="1"/>
          </p:cNvSpPr>
          <p:nvPr>
            <p:ph idx="1"/>
          </p:nvPr>
        </p:nvSpPr>
        <p:spPr>
          <a:xfrm>
            <a:off x="0" y="1819275"/>
            <a:ext cx="6400800" cy="5038725"/>
          </a:xfrm>
        </p:spPr>
        <p:txBody>
          <a:bodyPr anchor="ctr">
            <a:normAutofit/>
          </a:bodyPr>
          <a:lstStyle/>
          <a:p>
            <a:pPr algn="just"/>
            <a:r>
              <a:rPr lang="en-GB" sz="2000" b="1" dirty="0"/>
              <a:t>1901</a:t>
            </a:r>
            <a:r>
              <a:rPr lang="en-GB" sz="2000" dirty="0"/>
              <a:t>:</a:t>
            </a:r>
            <a:r>
              <a:rPr lang="en-GB" sz="2000" b="0" i="0" dirty="0">
                <a:effectLst/>
              </a:rPr>
              <a:t> first successful Transatlantic radio transmission of 2,000 miles Cornwall to Canada  by Marconi</a:t>
            </a:r>
          </a:p>
          <a:p>
            <a:pPr algn="just"/>
            <a:endParaRPr lang="en-GB" sz="2000" b="0" i="0" dirty="0">
              <a:solidFill>
                <a:srgbClr val="181818"/>
              </a:solidFill>
              <a:effectLst/>
            </a:endParaRPr>
          </a:p>
          <a:p>
            <a:pPr algn="just"/>
            <a:r>
              <a:rPr lang="en-GB" sz="2000" b="1" dirty="0">
                <a:solidFill>
                  <a:srgbClr val="FF0000"/>
                </a:solidFill>
              </a:rPr>
              <a:t>Key Questions: </a:t>
            </a:r>
            <a:r>
              <a:rPr lang="en-GB" sz="2000" i="1" dirty="0">
                <a:solidFill>
                  <a:srgbClr val="FF0000"/>
                </a:solidFill>
              </a:rPr>
              <a:t>Do radio waves follow the curvature of the earth? Do they  creep along the sea or bounce between the earth &amp; the sky ?</a:t>
            </a:r>
          </a:p>
          <a:p>
            <a:pPr algn="just"/>
            <a:endParaRPr lang="en-GB" sz="2000" b="0" i="0" dirty="0">
              <a:effectLst/>
            </a:endParaRPr>
          </a:p>
          <a:p>
            <a:pPr algn="just"/>
            <a:r>
              <a:rPr lang="en-GB" sz="2000" b="1" dirty="0"/>
              <a:t>1924</a:t>
            </a:r>
            <a:r>
              <a:rPr lang="en-GB" sz="2000" dirty="0"/>
              <a:t>: </a:t>
            </a:r>
            <a:r>
              <a:rPr lang="en-GB" sz="2000" b="0" i="0" dirty="0">
                <a:effectLst/>
              </a:rPr>
              <a:t>discovery by </a:t>
            </a:r>
            <a:r>
              <a:rPr lang="en-GB" sz="2000" b="1" i="0" dirty="0">
                <a:effectLst/>
              </a:rPr>
              <a:t>Eddie Appleton </a:t>
            </a:r>
            <a:r>
              <a:rPr lang="en-GB" sz="2000" b="0" i="0" dirty="0">
                <a:effectLst/>
              </a:rPr>
              <a:t>of a layer in the Earth’s upper atmosphere that bounces radio waves earthward—the </a:t>
            </a:r>
            <a:r>
              <a:rPr lang="en-GB" sz="2000" b="1" dirty="0">
                <a:solidFill>
                  <a:srgbClr val="FF0000"/>
                </a:solidFill>
              </a:rPr>
              <a:t>I</a:t>
            </a:r>
            <a:r>
              <a:rPr lang="en-GB" sz="2000" b="1" i="0" dirty="0">
                <a:solidFill>
                  <a:srgbClr val="FF0000"/>
                </a:solidFill>
                <a:effectLst/>
              </a:rPr>
              <a:t>onosphere</a:t>
            </a:r>
            <a:r>
              <a:rPr lang="en-GB" sz="2000" b="0" i="0" dirty="0">
                <a:effectLst/>
              </a:rPr>
              <a:t> (Nobel Prize 1947).</a:t>
            </a:r>
          </a:p>
          <a:p>
            <a:pPr algn="just"/>
            <a:endParaRPr lang="en-GB" sz="2000" b="0" i="0" dirty="0">
              <a:effectLst/>
            </a:endParaRPr>
          </a:p>
          <a:p>
            <a:pPr algn="just"/>
            <a:r>
              <a:rPr lang="en-GB" sz="2000" b="1" i="1" dirty="0"/>
              <a:t>The discovery of the Ionosphere and the knowledge gained from this discovery paved the way for Radar and then Radio Astronomy.</a:t>
            </a:r>
            <a:endParaRPr lang="en-GB" sz="2000" b="1" i="1" dirty="0">
              <a:effectLst/>
            </a:endParaRPr>
          </a:p>
        </p:txBody>
      </p:sp>
      <p:pic>
        <p:nvPicPr>
          <p:cNvPr id="4098" name="Picture 2" descr="A diagram of the earth and the earth&#10;&#10;Description automatically generated">
            <a:extLst>
              <a:ext uri="{FF2B5EF4-FFF2-40B4-BE49-F238E27FC236}">
                <a16:creationId xmlns:a16="http://schemas.microsoft.com/office/drawing/2014/main" id="{FBC4BAA4-7CDD-EFF1-5655-94CA8D584B0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00800" y="2286000"/>
            <a:ext cx="5791200" cy="3980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949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8FE0B3-FEC4-B967-C134-8781FC1B3674}"/>
              </a:ext>
            </a:extLst>
          </p:cNvPr>
          <p:cNvSpPr>
            <a:spLocks noGrp="1"/>
          </p:cNvSpPr>
          <p:nvPr>
            <p:ph type="title"/>
          </p:nvPr>
        </p:nvSpPr>
        <p:spPr>
          <a:xfrm>
            <a:off x="838200" y="556337"/>
            <a:ext cx="6797405" cy="937183"/>
          </a:xfrm>
        </p:spPr>
        <p:txBody>
          <a:bodyPr>
            <a:normAutofit/>
          </a:bodyPr>
          <a:lstStyle/>
          <a:p>
            <a:r>
              <a:rPr lang="en-GB" sz="4800" b="1"/>
              <a:t>Future of Radio Astronomy</a:t>
            </a:r>
            <a:endParaRPr lang="en-GB" sz="4800" b="1" dirty="0"/>
          </a:p>
        </p:txBody>
      </p:sp>
      <p:sp>
        <p:nvSpPr>
          <p:cNvPr id="3" name="Content Placeholder 2">
            <a:extLst>
              <a:ext uri="{FF2B5EF4-FFF2-40B4-BE49-F238E27FC236}">
                <a16:creationId xmlns:a16="http://schemas.microsoft.com/office/drawing/2014/main" id="{53E318EC-AB4B-142B-965E-D64B21B9936C}"/>
              </a:ext>
            </a:extLst>
          </p:cNvPr>
          <p:cNvSpPr>
            <a:spLocks noGrp="1"/>
          </p:cNvSpPr>
          <p:nvPr>
            <p:ph idx="1"/>
          </p:nvPr>
        </p:nvSpPr>
        <p:spPr>
          <a:xfrm>
            <a:off x="367990" y="1600199"/>
            <a:ext cx="7267615" cy="5057775"/>
          </a:xfrm>
        </p:spPr>
        <p:txBody>
          <a:bodyPr>
            <a:normAutofit/>
          </a:bodyPr>
          <a:lstStyle/>
          <a:p>
            <a:pPr marL="0" indent="0" algn="ctr">
              <a:buNone/>
            </a:pPr>
            <a:r>
              <a:rPr lang="en-GB" sz="2400" b="1" i="1" dirty="0"/>
              <a:t>International collaboration is the future.</a:t>
            </a:r>
          </a:p>
          <a:p>
            <a:pPr marL="0" indent="0">
              <a:buNone/>
            </a:pPr>
            <a:r>
              <a:rPr lang="en-GB" sz="1800" b="1" dirty="0"/>
              <a:t>      1. </a:t>
            </a:r>
            <a:r>
              <a:rPr lang="en-GB" sz="1800" b="1" i="0" dirty="0">
                <a:effectLst/>
              </a:rPr>
              <a:t>Event Horizon Telescope</a:t>
            </a:r>
            <a:endParaRPr lang="en-GB" sz="1800" dirty="0"/>
          </a:p>
          <a:p>
            <a:r>
              <a:rPr lang="en-GB" sz="1800" b="1" dirty="0"/>
              <a:t>April 2019</a:t>
            </a:r>
            <a:r>
              <a:rPr lang="en-GB" sz="1800" dirty="0"/>
              <a:t>: </a:t>
            </a:r>
            <a:r>
              <a:rPr lang="en-GB" sz="1800" b="0" i="0" dirty="0">
                <a:effectLst/>
              </a:rPr>
              <a:t>first direct visual evidence of a black hole revealed by an Array of 8 telescopes around the globe.</a:t>
            </a:r>
          </a:p>
          <a:p>
            <a:r>
              <a:rPr lang="en-GB" sz="1800" b="0" i="0" dirty="0">
                <a:effectLst/>
              </a:rPr>
              <a:t>The image is of the </a:t>
            </a:r>
            <a:r>
              <a:rPr lang="en-GB" sz="1800" b="1" i="0" dirty="0">
                <a:solidFill>
                  <a:srgbClr val="FF0000"/>
                </a:solidFill>
                <a:effectLst/>
              </a:rPr>
              <a:t>supermassive black hole </a:t>
            </a:r>
            <a:r>
              <a:rPr lang="en-GB" sz="1800" b="0" i="0" dirty="0">
                <a:effectLst/>
              </a:rPr>
              <a:t>that lies at the centre of the </a:t>
            </a:r>
            <a:r>
              <a:rPr lang="en-GB" sz="1800" b="1" dirty="0">
                <a:solidFill>
                  <a:srgbClr val="FF0000"/>
                </a:solidFill>
                <a:effectLst/>
              </a:rPr>
              <a:t>Messier 87 galaxy</a:t>
            </a:r>
            <a:r>
              <a:rPr lang="en-GB" sz="1800" b="0" i="0" dirty="0">
                <a:effectLst/>
              </a:rPr>
              <a:t>, located 55 million light-years from Earth, with a mass 6.5 billion times that of the Sun.</a:t>
            </a:r>
          </a:p>
          <a:p>
            <a:endParaRPr lang="en-GB" sz="1800" b="0" i="0" dirty="0">
              <a:effectLst/>
            </a:endParaRPr>
          </a:p>
          <a:p>
            <a:pPr marL="0" indent="0">
              <a:buNone/>
            </a:pPr>
            <a:r>
              <a:rPr lang="en-GB" sz="1800" b="1" dirty="0"/>
              <a:t>    2.  Square Kilometre Array (SKA)</a:t>
            </a:r>
            <a:endParaRPr lang="en-GB" sz="1800" b="0" i="0" dirty="0">
              <a:effectLst/>
            </a:endParaRPr>
          </a:p>
          <a:p>
            <a:r>
              <a:rPr lang="en-GB" sz="1800"/>
              <a:t>An international </a:t>
            </a:r>
            <a:r>
              <a:rPr lang="en-GB" sz="1800" dirty="0"/>
              <a:t>consortium of thousands of small </a:t>
            </a:r>
            <a:r>
              <a:rPr lang="en-GB" sz="1800" dirty="0" err="1"/>
              <a:t>Radiotelescopes</a:t>
            </a:r>
            <a:r>
              <a:rPr lang="en-GB" sz="1800" dirty="0"/>
              <a:t>  </a:t>
            </a:r>
            <a:r>
              <a:rPr lang="en-GB" sz="1800" b="0" i="0" dirty="0">
                <a:effectLst/>
                <a:latin typeface="Calibri" panose="020F0502020204030204" pitchFamily="34" charset="0"/>
                <a:cs typeface="Calibri" panose="020F0502020204030204" pitchFamily="34" charset="0"/>
              </a:rPr>
              <a:t>being built in Western Australia and South Africa, due for completion in 2027.</a:t>
            </a:r>
          </a:p>
          <a:p>
            <a:r>
              <a:rPr lang="en-GB" sz="1800" dirty="0">
                <a:latin typeface="Calibri" panose="020F0502020204030204" pitchFamily="34" charset="0"/>
                <a:cs typeface="Calibri" panose="020F0502020204030204" pitchFamily="34" charset="0"/>
              </a:rPr>
              <a:t>Its size will make it 50 times more sensitive than any other radio instrument and it is expected to give fresh insights into the early universe. </a:t>
            </a:r>
          </a:p>
          <a:p>
            <a:endParaRPr lang="en-GB" sz="1400" b="0" i="0" dirty="0">
              <a:effectLst/>
              <a:latin typeface="Calibri" panose="020F0502020204030204" pitchFamily="34" charset="0"/>
              <a:cs typeface="Calibri" panose="020F0502020204030204" pitchFamily="34" charset="0"/>
            </a:endParaRPr>
          </a:p>
        </p:txBody>
      </p:sp>
      <p:pic>
        <p:nvPicPr>
          <p:cNvPr id="4" name="Picture 3" descr="First image of a black hole">
            <a:hlinkClick r:id="rId3"/>
            <a:extLst>
              <a:ext uri="{FF2B5EF4-FFF2-40B4-BE49-F238E27FC236}">
                <a16:creationId xmlns:a16="http://schemas.microsoft.com/office/drawing/2014/main" id="{DF5BACE1-BEB4-1D95-9BF9-0D1980C98ADF}"/>
              </a:ext>
            </a:extLst>
          </p:cNvPr>
          <p:cNvPicPr>
            <a:picLocks noChangeAspect="1"/>
          </p:cNvPicPr>
          <p:nvPr/>
        </p:nvPicPr>
        <p:blipFill rotWithShape="1">
          <a:blip r:embed="rId4">
            <a:extLst>
              <a:ext uri="{28A0092B-C50C-407E-A947-70E740481C1C}">
                <a14:useLocalDpi xmlns:a14="http://schemas.microsoft.com/office/drawing/2010/main" val="0"/>
              </a:ext>
            </a:extLst>
          </a:blip>
          <a:srcRect t="9530" r="-1" b="-1"/>
          <a:stretch/>
        </p:blipFill>
        <p:spPr bwMode="auto">
          <a:xfrm>
            <a:off x="7997556" y="473495"/>
            <a:ext cx="3995623" cy="2830970"/>
          </a:xfrm>
          <a:prstGeom prst="rect">
            <a:avLst/>
          </a:prstGeom>
          <a:noFill/>
        </p:spPr>
      </p:pic>
      <p:pic>
        <p:nvPicPr>
          <p:cNvPr id="5" name="Picture 4" descr="A large satellite dish in the desert&#10;&#10;Description automatically generated">
            <a:hlinkClick r:id="rId5"/>
            <a:extLst>
              <a:ext uri="{FF2B5EF4-FFF2-40B4-BE49-F238E27FC236}">
                <a16:creationId xmlns:a16="http://schemas.microsoft.com/office/drawing/2014/main" id="{8358DBBE-AE37-2499-948C-543B782B339C}"/>
              </a:ext>
            </a:extLst>
          </p:cNvPr>
          <p:cNvPicPr>
            <a:picLocks noChangeAspect="1"/>
          </p:cNvPicPr>
          <p:nvPr/>
        </p:nvPicPr>
        <p:blipFill rotWithShape="1">
          <a:blip r:embed="rId6">
            <a:extLst>
              <a:ext uri="{28A0092B-C50C-407E-A947-70E740481C1C}">
                <a14:useLocalDpi xmlns:a14="http://schemas.microsoft.com/office/drawing/2010/main" val="0"/>
              </a:ext>
            </a:extLst>
          </a:blip>
          <a:srcRect l="3439" r="30277" b="-1"/>
          <a:stretch/>
        </p:blipFill>
        <p:spPr bwMode="auto">
          <a:xfrm>
            <a:off x="7997557" y="3504491"/>
            <a:ext cx="3995622" cy="3153483"/>
          </a:xfrm>
          <a:prstGeom prst="rect">
            <a:avLst/>
          </a:prstGeom>
          <a:noFill/>
        </p:spPr>
      </p:pic>
    </p:spTree>
    <p:extLst>
      <p:ext uri="{BB962C8B-B14F-4D97-AF65-F5344CB8AC3E}">
        <p14:creationId xmlns:p14="http://schemas.microsoft.com/office/powerpoint/2010/main" val="4145971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nebula in space with stars&#10;&#10;Description automatically generated">
            <a:extLst>
              <a:ext uri="{FF2B5EF4-FFF2-40B4-BE49-F238E27FC236}">
                <a16:creationId xmlns:a16="http://schemas.microsoft.com/office/drawing/2014/main" id="{96FD30FE-BEB2-7785-33F2-505B5EAF6713}"/>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b="3017"/>
          <a:stretch/>
        </p:blipFill>
        <p:spPr bwMode="auto">
          <a:xfrm>
            <a:off x="-1" y="10"/>
            <a:ext cx="12192001" cy="6857990"/>
          </a:xfrm>
          <a:prstGeom prst="rect">
            <a:avLst/>
          </a:prstGeom>
          <a:noFill/>
        </p:spPr>
      </p:pic>
      <p:sp>
        <p:nvSpPr>
          <p:cNvPr id="2" name="Title 1">
            <a:extLst>
              <a:ext uri="{FF2B5EF4-FFF2-40B4-BE49-F238E27FC236}">
                <a16:creationId xmlns:a16="http://schemas.microsoft.com/office/drawing/2014/main" id="{2CB651C4-3C76-0098-D179-FFC7AE8F74DF}"/>
              </a:ext>
            </a:extLst>
          </p:cNvPr>
          <p:cNvSpPr>
            <a:spLocks noGrp="1"/>
          </p:cNvSpPr>
          <p:nvPr>
            <p:ph type="title"/>
          </p:nvPr>
        </p:nvSpPr>
        <p:spPr>
          <a:xfrm>
            <a:off x="1198181" y="728906"/>
            <a:ext cx="9792471" cy="2057037"/>
          </a:xfrm>
        </p:spPr>
        <p:txBody>
          <a:bodyPr>
            <a:normAutofit/>
          </a:bodyPr>
          <a:lstStyle/>
          <a:p>
            <a:pPr algn="ctr"/>
            <a:r>
              <a:rPr lang="en-GB" sz="8000" b="1" dirty="0">
                <a:solidFill>
                  <a:srgbClr val="FFFFFF"/>
                </a:solidFill>
              </a:rPr>
              <a:t>Thank You</a:t>
            </a:r>
          </a:p>
        </p:txBody>
      </p:sp>
      <p:sp>
        <p:nvSpPr>
          <p:cNvPr id="3" name="Content Placeholder 2">
            <a:extLst>
              <a:ext uri="{FF2B5EF4-FFF2-40B4-BE49-F238E27FC236}">
                <a16:creationId xmlns:a16="http://schemas.microsoft.com/office/drawing/2014/main" id="{981164D4-6D34-4058-5CE7-66932E5B4B19}"/>
              </a:ext>
            </a:extLst>
          </p:cNvPr>
          <p:cNvSpPr>
            <a:spLocks noGrp="1"/>
          </p:cNvSpPr>
          <p:nvPr>
            <p:ph idx="1"/>
          </p:nvPr>
        </p:nvSpPr>
        <p:spPr>
          <a:xfrm>
            <a:off x="1198181" y="2957665"/>
            <a:ext cx="9792471" cy="3171423"/>
          </a:xfrm>
        </p:spPr>
        <p:txBody>
          <a:bodyPr>
            <a:normAutofit/>
          </a:bodyPr>
          <a:lstStyle/>
          <a:p>
            <a:pPr marL="0" indent="0" algn="ctr">
              <a:buNone/>
            </a:pPr>
            <a:r>
              <a:rPr lang="en-GB" sz="5400">
                <a:solidFill>
                  <a:srgbClr val="FFFFFF"/>
                </a:solidFill>
              </a:rPr>
              <a:t>Questions</a:t>
            </a:r>
            <a:r>
              <a:rPr lang="en-GB" sz="5400" dirty="0">
                <a:solidFill>
                  <a:srgbClr val="FFFFFF"/>
                </a:solidFill>
              </a:rPr>
              <a:t>?</a:t>
            </a:r>
          </a:p>
        </p:txBody>
      </p:sp>
    </p:spTree>
    <p:extLst>
      <p:ext uri="{BB962C8B-B14F-4D97-AF65-F5344CB8AC3E}">
        <p14:creationId xmlns:p14="http://schemas.microsoft.com/office/powerpoint/2010/main" val="3176234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9C594-583E-297B-CFB0-752FCC9507DD}"/>
              </a:ext>
            </a:extLst>
          </p:cNvPr>
          <p:cNvSpPr>
            <a:spLocks noGrp="1"/>
          </p:cNvSpPr>
          <p:nvPr>
            <p:ph type="title"/>
          </p:nvPr>
        </p:nvSpPr>
        <p:spPr>
          <a:xfrm>
            <a:off x="312235" y="365125"/>
            <a:ext cx="11418848" cy="1325563"/>
          </a:xfrm>
        </p:spPr>
        <p:txBody>
          <a:bodyPr>
            <a:normAutofit/>
          </a:bodyPr>
          <a:lstStyle/>
          <a:p>
            <a:pPr algn="ctr"/>
            <a:r>
              <a:rPr lang="en-GB" sz="5400" b="1"/>
              <a:t>Global Radar Development in the 1930s</a:t>
            </a:r>
            <a:endParaRPr lang="en-GB" sz="5400" b="1" dirty="0"/>
          </a:p>
        </p:txBody>
      </p:sp>
      <p:sp>
        <p:nvSpPr>
          <p:cNvPr id="3" name="Content Placeholder 2">
            <a:extLst>
              <a:ext uri="{FF2B5EF4-FFF2-40B4-BE49-F238E27FC236}">
                <a16:creationId xmlns:a16="http://schemas.microsoft.com/office/drawing/2014/main" id="{6310B914-0B3B-B099-1C59-692520D67B56}"/>
              </a:ext>
            </a:extLst>
          </p:cNvPr>
          <p:cNvSpPr>
            <a:spLocks noGrp="1"/>
          </p:cNvSpPr>
          <p:nvPr>
            <p:ph idx="1"/>
          </p:nvPr>
        </p:nvSpPr>
        <p:spPr>
          <a:xfrm>
            <a:off x="838199" y="1825625"/>
            <a:ext cx="10982093" cy="4586326"/>
          </a:xfrm>
        </p:spPr>
        <p:txBody>
          <a:bodyPr>
            <a:normAutofit/>
          </a:bodyPr>
          <a:lstStyle/>
          <a:p>
            <a:r>
              <a:rPr lang="en-GB" dirty="0"/>
              <a:t>The name RADAR came from the acronym </a:t>
            </a:r>
            <a:r>
              <a:rPr lang="en-GB" b="1" u="sng" dirty="0" err="1"/>
              <a:t>RA</a:t>
            </a:r>
            <a:r>
              <a:rPr lang="en-GB" dirty="0" err="1"/>
              <a:t>dio</a:t>
            </a:r>
            <a:r>
              <a:rPr lang="en-GB" dirty="0"/>
              <a:t> </a:t>
            </a:r>
            <a:r>
              <a:rPr lang="en-GB" b="1" u="sng" dirty="0"/>
              <a:t>D</a:t>
            </a:r>
            <a:r>
              <a:rPr lang="en-GB" dirty="0"/>
              <a:t>etection </a:t>
            </a:r>
            <a:r>
              <a:rPr lang="en-GB" b="1" u="sng" dirty="0"/>
              <a:t>A</a:t>
            </a:r>
            <a:r>
              <a:rPr lang="en-GB" dirty="0"/>
              <a:t>nd </a:t>
            </a:r>
            <a:r>
              <a:rPr lang="en-GB" b="1" u="sng" dirty="0"/>
              <a:t>R</a:t>
            </a:r>
            <a:r>
              <a:rPr lang="en-GB" dirty="0"/>
              <a:t>anging</a:t>
            </a:r>
            <a:endParaRPr lang="en-GB" b="0" i="0" dirty="0">
              <a:solidFill>
                <a:srgbClr val="0F1111"/>
              </a:solidFill>
              <a:effectLst/>
              <a:latin typeface="Calibri" panose="020F0502020204030204" pitchFamily="34" charset="0"/>
              <a:cs typeface="Calibri" panose="020F0502020204030204" pitchFamily="34" charset="0"/>
            </a:endParaRPr>
          </a:p>
          <a:p>
            <a:r>
              <a:rPr lang="en-GB" b="0" i="0" dirty="0">
                <a:solidFill>
                  <a:srgbClr val="0F1111"/>
                </a:solidFill>
                <a:effectLst/>
                <a:latin typeface="Calibri" panose="020F0502020204030204" pitchFamily="34" charset="0"/>
                <a:cs typeface="Calibri" panose="020F0502020204030204" pitchFamily="34" charset="0"/>
              </a:rPr>
              <a:t>Radar was the outcome of top secret research during the mid/late-1930s by scientists and engineers in </a:t>
            </a:r>
            <a:r>
              <a:rPr lang="en-GB" b="1" i="0" dirty="0">
                <a:solidFill>
                  <a:srgbClr val="0F1111"/>
                </a:solidFill>
                <a:effectLst/>
                <a:latin typeface="Calibri" panose="020F0502020204030204" pitchFamily="34" charset="0"/>
                <a:cs typeface="Calibri" panose="020F0502020204030204" pitchFamily="34" charset="0"/>
              </a:rPr>
              <a:t>eight</a:t>
            </a:r>
            <a:r>
              <a:rPr lang="en-GB" b="0" i="0" dirty="0">
                <a:solidFill>
                  <a:srgbClr val="0F1111"/>
                </a:solidFill>
                <a:effectLst/>
                <a:latin typeface="Calibri" panose="020F0502020204030204" pitchFamily="34" charset="0"/>
                <a:cs typeface="Calibri" panose="020F0502020204030204" pitchFamily="34" charset="0"/>
              </a:rPr>
              <a:t> countries: </a:t>
            </a:r>
          </a:p>
          <a:p>
            <a:pPr marL="514350" indent="-514350">
              <a:buAutoNum type="arabicParenR"/>
            </a:pPr>
            <a:r>
              <a:rPr lang="en-GB" b="0" i="0">
                <a:solidFill>
                  <a:srgbClr val="0F1111"/>
                </a:solidFill>
                <a:effectLst/>
                <a:latin typeface="Calibri" panose="020F0502020204030204" pitchFamily="34" charset="0"/>
                <a:cs typeface="Calibri" panose="020F0502020204030204" pitchFamily="34" charset="0"/>
              </a:rPr>
              <a:t>United States, Great Britain &amp; USSR - </a:t>
            </a:r>
            <a:r>
              <a:rPr lang="en-GB" i="0">
                <a:solidFill>
                  <a:srgbClr val="FF0000"/>
                </a:solidFill>
                <a:effectLst/>
                <a:latin typeface="Calibri" panose="020F0502020204030204" pitchFamily="34" charset="0"/>
                <a:cs typeface="Calibri" panose="020F0502020204030204" pitchFamily="34" charset="0"/>
              </a:rPr>
              <a:t>ALLIES</a:t>
            </a:r>
          </a:p>
          <a:p>
            <a:pPr marL="514350" indent="-514350">
              <a:buAutoNum type="arabicParenR"/>
            </a:pPr>
            <a:r>
              <a:rPr lang="en-GB" b="0" i="0" dirty="0">
                <a:solidFill>
                  <a:srgbClr val="0F1111"/>
                </a:solidFill>
                <a:effectLst/>
                <a:latin typeface="Calibri" panose="020F0502020204030204" pitchFamily="34" charset="0"/>
                <a:cs typeface="Calibri" panose="020F0502020204030204" pitchFamily="34" charset="0"/>
              </a:rPr>
              <a:t>Germany, Italy &amp; Japan - </a:t>
            </a:r>
            <a:r>
              <a:rPr lang="en-GB" i="0" dirty="0">
                <a:solidFill>
                  <a:srgbClr val="FF0000"/>
                </a:solidFill>
                <a:effectLst/>
                <a:latin typeface="Calibri" panose="020F0502020204030204" pitchFamily="34" charset="0"/>
                <a:cs typeface="Calibri" panose="020F0502020204030204" pitchFamily="34" charset="0"/>
              </a:rPr>
              <a:t>AXIS</a:t>
            </a:r>
          </a:p>
          <a:p>
            <a:pPr marL="514350" indent="-514350">
              <a:buAutoNum type="arabicParenR"/>
            </a:pPr>
            <a:r>
              <a:rPr lang="en-GB" b="0" i="0" dirty="0">
                <a:solidFill>
                  <a:srgbClr val="0F1111"/>
                </a:solidFill>
                <a:effectLst/>
                <a:latin typeface="Calibri" panose="020F0502020204030204" pitchFamily="34" charset="0"/>
                <a:cs typeface="Calibri" panose="020F0502020204030204" pitchFamily="34" charset="0"/>
              </a:rPr>
              <a:t>Holland &amp; France – </a:t>
            </a:r>
            <a:r>
              <a:rPr lang="en-GB" i="0" dirty="0">
                <a:solidFill>
                  <a:srgbClr val="FF0000"/>
                </a:solidFill>
                <a:effectLst/>
                <a:latin typeface="Calibri" panose="020F0502020204030204" pitchFamily="34" charset="0"/>
                <a:cs typeface="Calibri" panose="020F0502020204030204" pitchFamily="34" charset="0"/>
              </a:rPr>
              <a:t>OCCUPIED DURING WW2</a:t>
            </a:r>
          </a:p>
          <a:p>
            <a:r>
              <a:rPr lang="en-GB" b="0" i="0" dirty="0">
                <a:solidFill>
                  <a:srgbClr val="0F1111"/>
                </a:solidFill>
                <a:effectLst/>
                <a:latin typeface="Calibri" panose="020F0502020204030204" pitchFamily="34" charset="0"/>
                <a:cs typeface="Calibri" panose="020F0502020204030204" pitchFamily="34" charset="0"/>
              </a:rPr>
              <a:t>Great Britain shared its radar “secrets” with four Commonwealth nations: Australia, Canada, New Zealand and South Africa.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277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D322A7-92EE-2D44-A628-867644F9A52E}"/>
              </a:ext>
            </a:extLst>
          </p:cNvPr>
          <p:cNvSpPr>
            <a:spLocks noGrp="1"/>
          </p:cNvSpPr>
          <p:nvPr>
            <p:ph type="title"/>
          </p:nvPr>
        </p:nvSpPr>
        <p:spPr>
          <a:xfrm>
            <a:off x="572493" y="238539"/>
            <a:ext cx="11018520" cy="1434415"/>
          </a:xfrm>
        </p:spPr>
        <p:txBody>
          <a:bodyPr anchor="b">
            <a:normAutofit/>
          </a:bodyPr>
          <a:lstStyle/>
          <a:p>
            <a:r>
              <a:rPr lang="en-GB" sz="5400" b="1"/>
              <a:t>Radar Development in the UK </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CA7AA3-AFE4-B10D-92FD-218888934A91}"/>
              </a:ext>
            </a:extLst>
          </p:cNvPr>
          <p:cNvSpPr>
            <a:spLocks noGrp="1"/>
          </p:cNvSpPr>
          <p:nvPr>
            <p:ph idx="1"/>
          </p:nvPr>
        </p:nvSpPr>
        <p:spPr>
          <a:xfrm>
            <a:off x="572493" y="2071316"/>
            <a:ext cx="6713552" cy="4119172"/>
          </a:xfrm>
        </p:spPr>
        <p:txBody>
          <a:bodyPr anchor="t">
            <a:normAutofit/>
          </a:bodyPr>
          <a:lstStyle/>
          <a:p>
            <a:pPr algn="just"/>
            <a:r>
              <a:rPr lang="en-GB" sz="1800" b="1" dirty="0"/>
              <a:t>1927: </a:t>
            </a:r>
            <a:r>
              <a:rPr lang="en-GB" sz="1800" dirty="0"/>
              <a:t>Radio Research Station Slough – led by </a:t>
            </a:r>
            <a:r>
              <a:rPr lang="en-GB" sz="1800" b="1" dirty="0"/>
              <a:t>Robert Watson-Watt</a:t>
            </a:r>
          </a:p>
          <a:p>
            <a:pPr algn="just"/>
            <a:endParaRPr lang="en-GB" sz="1800" b="1" dirty="0"/>
          </a:p>
          <a:p>
            <a:pPr algn="just"/>
            <a:r>
              <a:rPr lang="en-GB" sz="1800" b="1" dirty="0"/>
              <a:t>1934: </a:t>
            </a:r>
            <a:r>
              <a:rPr lang="en-GB" sz="1800" dirty="0"/>
              <a:t>Article in </a:t>
            </a:r>
            <a:r>
              <a:rPr lang="en-GB" sz="1800" i="1" dirty="0"/>
              <a:t>NY Times </a:t>
            </a:r>
            <a:r>
              <a:rPr lang="en-GB" sz="1800" dirty="0"/>
              <a:t>concerning a “death ray” invented by </a:t>
            </a:r>
            <a:r>
              <a:rPr lang="en-GB" sz="1800" b="1" dirty="0"/>
              <a:t>Nikola Tesla </a:t>
            </a:r>
            <a:r>
              <a:rPr lang="en-GB" sz="1800" dirty="0"/>
              <a:t>who said his beam would “</a:t>
            </a:r>
            <a:r>
              <a:rPr lang="en-GB" sz="1800" i="1" dirty="0"/>
              <a:t>drop an army in its tracks and bring down squadrons of airplanes 250 miles away</a:t>
            </a:r>
            <a:r>
              <a:rPr lang="en-GB" sz="1800" dirty="0"/>
              <a:t>” – science fiction?!</a:t>
            </a:r>
          </a:p>
          <a:p>
            <a:pPr algn="just"/>
            <a:endParaRPr lang="en-GB" sz="1800" dirty="0"/>
          </a:p>
          <a:p>
            <a:pPr algn="just"/>
            <a:r>
              <a:rPr lang="en-GB" sz="1800" b="1" dirty="0"/>
              <a:t>1935:</a:t>
            </a:r>
            <a:r>
              <a:rPr lang="en-GB" sz="1800" dirty="0"/>
              <a:t> Tizard Committee formed: Watson-Watt had “fanciful” idea of using radio waves to locate aircraft; began first experiments in Suffolk  (group of 6)</a:t>
            </a:r>
          </a:p>
          <a:p>
            <a:pPr algn="just"/>
            <a:endParaRPr lang="en-GB" sz="1800" dirty="0"/>
          </a:p>
          <a:p>
            <a:pPr algn="just"/>
            <a:r>
              <a:rPr lang="en-GB" sz="1800" b="1" dirty="0"/>
              <a:t>Late 1930s:</a:t>
            </a:r>
            <a:r>
              <a:rPr lang="en-GB" sz="1800" dirty="0"/>
              <a:t> A series of </a:t>
            </a:r>
            <a:r>
              <a:rPr lang="en-GB" sz="1800" b="1" dirty="0"/>
              <a:t>Chain Home Low </a:t>
            </a:r>
            <a:r>
              <a:rPr lang="en-GB" sz="1800" dirty="0"/>
              <a:t>Radar</a:t>
            </a:r>
            <a:r>
              <a:rPr lang="en-GB" sz="1800" b="1" dirty="0"/>
              <a:t> </a:t>
            </a:r>
            <a:r>
              <a:rPr lang="en-GB" sz="1800" dirty="0"/>
              <a:t>Stations was set up on the English Coast</a:t>
            </a:r>
          </a:p>
        </p:txBody>
      </p:sp>
      <p:pic>
        <p:nvPicPr>
          <p:cNvPr id="1026" name="Picture 2" descr="licensed-image (2025×2048)">
            <a:extLst>
              <a:ext uri="{FF2B5EF4-FFF2-40B4-BE49-F238E27FC236}">
                <a16:creationId xmlns:a16="http://schemas.microsoft.com/office/drawing/2014/main" id="{C1327D59-B9FF-C444-7E81-AB61977630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1" r="1409" b="-3"/>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144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481-850C-0285-1204-DC9A6BD536F9}"/>
              </a:ext>
            </a:extLst>
          </p:cNvPr>
          <p:cNvSpPr>
            <a:spLocks noGrp="1"/>
          </p:cNvSpPr>
          <p:nvPr>
            <p:ph type="title"/>
          </p:nvPr>
        </p:nvSpPr>
        <p:spPr>
          <a:xfrm>
            <a:off x="630936" y="640080"/>
            <a:ext cx="10085386" cy="858198"/>
          </a:xfrm>
        </p:spPr>
        <p:txBody>
          <a:bodyPr anchor="b">
            <a:normAutofit/>
          </a:bodyPr>
          <a:lstStyle/>
          <a:p>
            <a:pPr algn="ctr"/>
            <a:r>
              <a:rPr lang="en-GB" sz="5000" b="1" dirty="0"/>
              <a:t>How Does Radar Work?</a:t>
            </a:r>
          </a:p>
        </p:txBody>
      </p:sp>
      <p:sp>
        <p:nvSpPr>
          <p:cNvPr id="3" name="Content Placeholder 2">
            <a:extLst>
              <a:ext uri="{FF2B5EF4-FFF2-40B4-BE49-F238E27FC236}">
                <a16:creationId xmlns:a16="http://schemas.microsoft.com/office/drawing/2014/main" id="{87801448-FD98-6815-B9A5-63EA23FC597B}"/>
              </a:ext>
            </a:extLst>
          </p:cNvPr>
          <p:cNvSpPr>
            <a:spLocks noGrp="1"/>
          </p:cNvSpPr>
          <p:nvPr>
            <p:ph idx="1"/>
          </p:nvPr>
        </p:nvSpPr>
        <p:spPr>
          <a:xfrm>
            <a:off x="0" y="2409444"/>
            <a:ext cx="5386039" cy="3799332"/>
          </a:xfrm>
        </p:spPr>
        <p:txBody>
          <a:bodyPr anchor="t">
            <a:normAutofit fontScale="85000" lnSpcReduction="20000"/>
          </a:bodyPr>
          <a:lstStyle/>
          <a:p>
            <a:endParaRPr lang="en-GB" sz="2200" b="0" i="0" dirty="0">
              <a:effectLst/>
            </a:endParaRPr>
          </a:p>
          <a:p>
            <a:pPr algn="just"/>
            <a:r>
              <a:rPr lang="en-GB" sz="2200" b="0" i="0" dirty="0">
                <a:effectLst/>
              </a:rPr>
              <a:t>Radars send out pulses of radio waves, then listen for the signals that are reflected from objects to determine their distance</a:t>
            </a:r>
          </a:p>
          <a:p>
            <a:pPr algn="just"/>
            <a:endParaRPr lang="en-GB" sz="2200" dirty="0"/>
          </a:p>
          <a:p>
            <a:pPr algn="just"/>
            <a:r>
              <a:rPr lang="en-GB" sz="2200" b="0" i="0" dirty="0">
                <a:effectLst/>
              </a:rPr>
              <a:t>Radar provided the technology for:</a:t>
            </a:r>
          </a:p>
          <a:p>
            <a:pPr marL="0" indent="0" algn="just">
              <a:buNone/>
            </a:pPr>
            <a:r>
              <a:rPr lang="en-GB" sz="2200" dirty="0"/>
              <a:t> 1) </a:t>
            </a:r>
            <a:r>
              <a:rPr lang="en-GB" sz="2200" b="0" i="0" dirty="0">
                <a:effectLst/>
              </a:rPr>
              <a:t>sensitive receivers, </a:t>
            </a:r>
          </a:p>
          <a:p>
            <a:pPr marL="0" indent="0" algn="just">
              <a:buNone/>
            </a:pPr>
            <a:r>
              <a:rPr lang="en-GB" sz="2200" b="0" i="0" dirty="0">
                <a:effectLst/>
              </a:rPr>
              <a:t>2) powerful transmitters;  and </a:t>
            </a:r>
          </a:p>
          <a:p>
            <a:pPr marL="0" indent="0" algn="just">
              <a:buNone/>
            </a:pPr>
            <a:r>
              <a:rPr lang="en-GB" sz="2200" b="0" i="0" dirty="0">
                <a:effectLst/>
              </a:rPr>
              <a:t>3) improved antennas</a:t>
            </a:r>
          </a:p>
          <a:p>
            <a:pPr marL="0" indent="0" algn="just">
              <a:buNone/>
            </a:pPr>
            <a:endParaRPr lang="en-GB" sz="2200" b="0" i="0" dirty="0">
              <a:effectLst/>
            </a:endParaRPr>
          </a:p>
          <a:p>
            <a:pPr algn="just"/>
            <a:r>
              <a:rPr lang="en-GB" sz="2200" b="0" i="0" dirty="0">
                <a:effectLst/>
              </a:rPr>
              <a:t>With a few simple modifications a Radar can be transformed into a Dish that can receive radio </a:t>
            </a:r>
            <a:r>
              <a:rPr lang="en-GB" sz="2200" dirty="0"/>
              <a:t>w</a:t>
            </a:r>
            <a:r>
              <a:rPr lang="en-GB" sz="2200" b="0" i="0" dirty="0">
                <a:effectLst/>
              </a:rPr>
              <a:t>aves from Space (</a:t>
            </a:r>
            <a:r>
              <a:rPr lang="en-GB" sz="2200" b="0" i="0" dirty="0" err="1">
                <a:effectLst/>
              </a:rPr>
              <a:t>ie</a:t>
            </a:r>
            <a:r>
              <a:rPr lang="en-GB" sz="2200" b="0" i="0" dirty="0">
                <a:effectLst/>
              </a:rPr>
              <a:t> a </a:t>
            </a:r>
            <a:r>
              <a:rPr lang="en-GB" sz="2200" b="0" i="0" dirty="0" err="1">
                <a:effectLst/>
              </a:rPr>
              <a:t>Radiotelecope</a:t>
            </a:r>
            <a:r>
              <a:rPr lang="en-GB" sz="2200" b="0" i="0" dirty="0">
                <a:effectLst/>
              </a:rPr>
              <a:t>)</a:t>
            </a:r>
          </a:p>
          <a:p>
            <a:endParaRPr lang="en-GB" sz="2200" b="0" i="0" dirty="0">
              <a:effectLst/>
            </a:endParaRPr>
          </a:p>
          <a:p>
            <a:endParaRPr lang="en-GB" sz="2200" dirty="0"/>
          </a:p>
        </p:txBody>
      </p:sp>
      <p:pic>
        <p:nvPicPr>
          <p:cNvPr id="5" name="Picture 4" descr="A screenshot of a computer&#10;&#10;AI-generated content may be incorrect.">
            <a:extLst>
              <a:ext uri="{FF2B5EF4-FFF2-40B4-BE49-F238E27FC236}">
                <a16:creationId xmlns:a16="http://schemas.microsoft.com/office/drawing/2014/main" id="{D16FFC96-E557-2E74-4A88-FCF39C026172}"/>
              </a:ext>
            </a:extLst>
          </p:cNvPr>
          <p:cNvPicPr>
            <a:picLocks noChangeAspect="1"/>
          </p:cNvPicPr>
          <p:nvPr/>
        </p:nvPicPr>
        <p:blipFill>
          <a:blip r:embed="rId2"/>
          <a:stretch>
            <a:fillRect/>
          </a:stretch>
        </p:blipFill>
        <p:spPr>
          <a:xfrm>
            <a:off x="5583855" y="1657518"/>
            <a:ext cx="6269892" cy="4397593"/>
          </a:xfrm>
          <a:prstGeom prst="rect">
            <a:avLst/>
          </a:prstGeom>
        </p:spPr>
      </p:pic>
    </p:spTree>
    <p:extLst>
      <p:ext uri="{BB962C8B-B14F-4D97-AF65-F5344CB8AC3E}">
        <p14:creationId xmlns:p14="http://schemas.microsoft.com/office/powerpoint/2010/main" val="3131560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ECD714-4588-B503-C1DB-15CFBD2F7955}"/>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5600" b="1" dirty="0"/>
              <a:t>Radar – “wonder weapon” of WW2</a:t>
            </a:r>
          </a:p>
        </p:txBody>
      </p:sp>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rawing of a hand reaching for a person&#10;&#10;Description automatically generated">
            <a:extLst>
              <a:ext uri="{FF2B5EF4-FFF2-40B4-BE49-F238E27FC236}">
                <a16:creationId xmlns:a16="http://schemas.microsoft.com/office/drawing/2014/main" id="{61C3F3BE-5AB3-EF71-D58D-14331615A39E}"/>
              </a:ext>
            </a:extLst>
          </p:cNvPr>
          <p:cNvPicPr>
            <a:picLocks noGrp="1" noChangeAspect="1"/>
          </p:cNvPicPr>
          <p:nvPr>
            <p:ph idx="1"/>
          </p:nvPr>
        </p:nvPicPr>
        <p:blipFill>
          <a:blip r:embed="rId3"/>
          <a:stretch>
            <a:fillRect/>
          </a:stretch>
        </p:blipFill>
        <p:spPr>
          <a:xfrm>
            <a:off x="435811" y="1972437"/>
            <a:ext cx="11112710" cy="4542663"/>
          </a:xfrm>
          <a:prstGeom prst="rect">
            <a:avLst/>
          </a:prstGeom>
        </p:spPr>
      </p:pic>
    </p:spTree>
    <p:extLst>
      <p:ext uri="{BB962C8B-B14F-4D97-AF65-F5344CB8AC3E}">
        <p14:creationId xmlns:p14="http://schemas.microsoft.com/office/powerpoint/2010/main" val="2980280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4" name="Rectangle 105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725B14-9689-3CE8-D261-04F884FA7687}"/>
              </a:ext>
            </a:extLst>
          </p:cNvPr>
          <p:cNvSpPr>
            <a:spLocks noGrp="1"/>
          </p:cNvSpPr>
          <p:nvPr>
            <p:ph type="title"/>
          </p:nvPr>
        </p:nvSpPr>
        <p:spPr>
          <a:xfrm>
            <a:off x="572493" y="238539"/>
            <a:ext cx="11018520" cy="1146977"/>
          </a:xfrm>
        </p:spPr>
        <p:txBody>
          <a:bodyPr anchor="b">
            <a:normAutofit/>
          </a:bodyPr>
          <a:lstStyle/>
          <a:p>
            <a:pPr algn="ctr"/>
            <a:r>
              <a:rPr lang="en-GB" sz="5400" b="1" dirty="0"/>
              <a:t>Battle of Britain, 1940</a:t>
            </a:r>
          </a:p>
        </p:txBody>
      </p:sp>
      <p:sp>
        <p:nvSpPr>
          <p:cNvPr id="105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C4DC66-2A9E-53F3-92CE-F661871D7905}"/>
              </a:ext>
            </a:extLst>
          </p:cNvPr>
          <p:cNvSpPr>
            <a:spLocks noGrp="1"/>
          </p:cNvSpPr>
          <p:nvPr>
            <p:ph idx="1"/>
          </p:nvPr>
        </p:nvSpPr>
        <p:spPr>
          <a:xfrm>
            <a:off x="274320" y="2071316"/>
            <a:ext cx="7011725" cy="4119172"/>
          </a:xfrm>
        </p:spPr>
        <p:txBody>
          <a:bodyPr anchor="t">
            <a:normAutofit lnSpcReduction="10000"/>
          </a:bodyPr>
          <a:lstStyle/>
          <a:p>
            <a:endParaRPr lang="en-GB" sz="2100" dirty="0"/>
          </a:p>
          <a:p>
            <a:r>
              <a:rPr lang="en-GB" sz="2100" dirty="0"/>
              <a:t>Radar was embraced as a </a:t>
            </a:r>
            <a:r>
              <a:rPr lang="en-GB" sz="2100" i="1" dirty="0"/>
              <a:t>defensive</a:t>
            </a:r>
            <a:r>
              <a:rPr lang="en-GB" sz="2100" dirty="0"/>
              <a:t> tool in the UK, while Hitler focussed on </a:t>
            </a:r>
            <a:r>
              <a:rPr lang="en-GB" sz="2100" i="1" dirty="0"/>
              <a:t>offensive</a:t>
            </a:r>
            <a:r>
              <a:rPr lang="en-GB" sz="2100" dirty="0"/>
              <a:t> weapons.</a:t>
            </a:r>
          </a:p>
          <a:p>
            <a:endParaRPr lang="en-GB" sz="2100" dirty="0"/>
          </a:p>
          <a:p>
            <a:r>
              <a:rPr lang="en-GB" sz="2100" dirty="0"/>
              <a:t>Crucially the Radar stations were able to give the RAF pilots up to </a:t>
            </a:r>
            <a:r>
              <a:rPr lang="en-GB" sz="2100" b="1" dirty="0"/>
              <a:t>30 minutes notice </a:t>
            </a:r>
            <a:r>
              <a:rPr lang="en-GB" sz="2100" dirty="0"/>
              <a:t>of incoming German planes. </a:t>
            </a:r>
          </a:p>
          <a:p>
            <a:endParaRPr lang="en-GB" sz="2100" dirty="0"/>
          </a:p>
          <a:p>
            <a:r>
              <a:rPr lang="en-GB" sz="2100" dirty="0"/>
              <a:t>The </a:t>
            </a:r>
            <a:r>
              <a:rPr lang="en-GB" sz="2100" b="1" dirty="0"/>
              <a:t>RAF</a:t>
            </a:r>
            <a:r>
              <a:rPr lang="en-GB" sz="2100" dirty="0"/>
              <a:t> were able to match the much larger </a:t>
            </a:r>
            <a:r>
              <a:rPr lang="en-GB" sz="2100" b="1" i="1" dirty="0"/>
              <a:t>Luftwaffe</a:t>
            </a:r>
            <a:r>
              <a:rPr lang="en-GB" sz="2100" dirty="0"/>
              <a:t> and save Britain from invasion.</a:t>
            </a:r>
          </a:p>
          <a:p>
            <a:pPr marL="0" indent="0">
              <a:buNone/>
            </a:pPr>
            <a:endParaRPr lang="en-GB" sz="2100" dirty="0"/>
          </a:p>
          <a:p>
            <a:r>
              <a:rPr lang="en-GB" sz="2100" dirty="0"/>
              <a:t>The Germans made the strategic mistake to bomb cities and left most of the Radar stations intact.</a:t>
            </a:r>
          </a:p>
          <a:p>
            <a:pPr marL="0" indent="0">
              <a:buNone/>
            </a:pPr>
            <a:endParaRPr lang="en-GB" sz="1700" dirty="0"/>
          </a:p>
          <a:p>
            <a:endParaRPr lang="en-GB" sz="1700" dirty="0"/>
          </a:p>
        </p:txBody>
      </p:sp>
      <p:pic>
        <p:nvPicPr>
          <p:cNvPr id="1026" name="Picture 2" descr="A military aircraft flying in the sky&#10;&#10;Description automatically generated">
            <a:extLst>
              <a:ext uri="{FF2B5EF4-FFF2-40B4-BE49-F238E27FC236}">
                <a16:creationId xmlns:a16="http://schemas.microsoft.com/office/drawing/2014/main" id="{F1530797-1E6D-BD6E-AE85-DAFE22332A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791" r="24943" b="2"/>
          <a:stretch/>
        </p:blipFill>
        <p:spPr bwMode="auto">
          <a:xfrm>
            <a:off x="7400925" y="1808407"/>
            <a:ext cx="4215797" cy="4382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344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A6DB2-59BA-5C20-A569-2EB32D8ADCDE}"/>
              </a:ext>
            </a:extLst>
          </p:cNvPr>
          <p:cNvSpPr>
            <a:spLocks noGrp="1"/>
          </p:cNvSpPr>
          <p:nvPr>
            <p:ph type="title"/>
          </p:nvPr>
        </p:nvSpPr>
        <p:spPr>
          <a:xfrm>
            <a:off x="1198181" y="557190"/>
            <a:ext cx="9795637" cy="976336"/>
          </a:xfrm>
        </p:spPr>
        <p:txBody>
          <a:bodyPr vert="horz" lIns="91440" tIns="45720" rIns="91440" bIns="45720" rtlCol="0" anchor="b">
            <a:noAutofit/>
          </a:bodyPr>
          <a:lstStyle/>
          <a:p>
            <a:pPr algn="ctr"/>
            <a:r>
              <a:rPr lang="en-US" sz="5400" b="1" dirty="0"/>
              <a:t>TRE, Worth Matravers (1940-42): Britain’s “Silicon Valley”</a:t>
            </a:r>
          </a:p>
        </p:txBody>
      </p:sp>
      <p:pic>
        <p:nvPicPr>
          <p:cNvPr id="9" name="Picture 8">
            <a:extLst>
              <a:ext uri="{FF2B5EF4-FFF2-40B4-BE49-F238E27FC236}">
                <a16:creationId xmlns:a16="http://schemas.microsoft.com/office/drawing/2014/main" id="{463E8AA4-C67D-0941-D950-6B6284EBC88B}"/>
              </a:ext>
            </a:extLst>
          </p:cNvPr>
          <p:cNvPicPr>
            <a:picLocks noChangeAspect="1"/>
          </p:cNvPicPr>
          <p:nvPr/>
        </p:nvPicPr>
        <p:blipFill>
          <a:blip r:embed="rId3"/>
          <a:stretch>
            <a:fillRect/>
          </a:stretch>
        </p:blipFill>
        <p:spPr>
          <a:xfrm>
            <a:off x="219076" y="1609674"/>
            <a:ext cx="5876924" cy="5172178"/>
          </a:xfrm>
          <a:prstGeom prst="rect">
            <a:avLst/>
          </a:prstGeom>
        </p:spPr>
      </p:pic>
      <p:pic>
        <p:nvPicPr>
          <p:cNvPr id="7" name="Picture 6">
            <a:extLst>
              <a:ext uri="{FF2B5EF4-FFF2-40B4-BE49-F238E27FC236}">
                <a16:creationId xmlns:a16="http://schemas.microsoft.com/office/drawing/2014/main" id="{A51D6E9C-9660-FA23-33D5-77F05383CABC}"/>
              </a:ext>
            </a:extLst>
          </p:cNvPr>
          <p:cNvPicPr>
            <a:picLocks noChangeAspect="1"/>
          </p:cNvPicPr>
          <p:nvPr/>
        </p:nvPicPr>
        <p:blipFill>
          <a:blip r:embed="rId4"/>
          <a:stretch>
            <a:fillRect/>
          </a:stretch>
        </p:blipFill>
        <p:spPr>
          <a:xfrm>
            <a:off x="6197600" y="1609674"/>
            <a:ext cx="5775325" cy="5172178"/>
          </a:xfrm>
          <a:prstGeom prst="rect">
            <a:avLst/>
          </a:prstGeom>
        </p:spPr>
      </p:pic>
    </p:spTree>
    <p:extLst>
      <p:ext uri="{BB962C8B-B14F-4D97-AF65-F5344CB8AC3E}">
        <p14:creationId xmlns:p14="http://schemas.microsoft.com/office/powerpoint/2010/main" val="2154493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85B59A-443B-781B-7886-31CFE63D9F8F}"/>
              </a:ext>
            </a:extLst>
          </p:cNvPr>
          <p:cNvSpPr>
            <a:spLocks noGrp="1"/>
          </p:cNvSpPr>
          <p:nvPr>
            <p:ph type="title"/>
          </p:nvPr>
        </p:nvSpPr>
        <p:spPr>
          <a:xfrm>
            <a:off x="572493" y="238539"/>
            <a:ext cx="11018520" cy="1434415"/>
          </a:xfrm>
        </p:spPr>
        <p:txBody>
          <a:bodyPr anchor="b">
            <a:normAutofit/>
          </a:bodyPr>
          <a:lstStyle/>
          <a:p>
            <a:r>
              <a:rPr lang="en-GB" sz="5000" b="1" dirty="0"/>
              <a:t>Tizard Mission 1940: The Cavity Magnetron</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C37F51-0F51-529B-0C05-41B3B5F1EE03}"/>
              </a:ext>
            </a:extLst>
          </p:cNvPr>
          <p:cNvSpPr>
            <a:spLocks noGrp="1"/>
          </p:cNvSpPr>
          <p:nvPr>
            <p:ph idx="1"/>
          </p:nvPr>
        </p:nvSpPr>
        <p:spPr>
          <a:xfrm>
            <a:off x="133816" y="2071315"/>
            <a:ext cx="7348652" cy="4548145"/>
          </a:xfrm>
        </p:spPr>
        <p:txBody>
          <a:bodyPr anchor="t">
            <a:normAutofit lnSpcReduction="10000"/>
          </a:bodyPr>
          <a:lstStyle/>
          <a:p>
            <a:pPr algn="just"/>
            <a:r>
              <a:rPr lang="en-GB" sz="2400" b="1" dirty="0"/>
              <a:t>Cavity Magnetron: </a:t>
            </a:r>
            <a:r>
              <a:rPr lang="en-GB" sz="2400" dirty="0"/>
              <a:t>a vacuum tube producing microwaves developed at the Uni of Birmingham.</a:t>
            </a:r>
          </a:p>
          <a:p>
            <a:pPr algn="just"/>
            <a:endParaRPr lang="en-GB" sz="2400" dirty="0"/>
          </a:p>
          <a:p>
            <a:pPr algn="just"/>
            <a:r>
              <a:rPr lang="en-GB" sz="2400" dirty="0"/>
              <a:t>Increased by  </a:t>
            </a:r>
            <a:r>
              <a:rPr lang="en-GB" sz="2400" b="1" dirty="0"/>
              <a:t>1,000 times</a:t>
            </a:r>
            <a:r>
              <a:rPr lang="en-GB" sz="2400" dirty="0"/>
              <a:t> the power available on centimetric wavelengths and allowed radar to be installed in planes and ships.</a:t>
            </a:r>
          </a:p>
          <a:p>
            <a:pPr marL="0" indent="0" algn="just">
              <a:buNone/>
            </a:pPr>
            <a:endParaRPr lang="en-GB" sz="2400" dirty="0"/>
          </a:p>
          <a:p>
            <a:pPr algn="just"/>
            <a:r>
              <a:rPr lang="en-GB" sz="2400" b="1" dirty="0"/>
              <a:t>Eddie Bowen </a:t>
            </a:r>
            <a:r>
              <a:rPr lang="en-GB" sz="2400" dirty="0"/>
              <a:t>headed the Mission; it is often called </a:t>
            </a:r>
            <a:br>
              <a:rPr lang="en-GB" sz="2400" dirty="0"/>
            </a:br>
            <a:r>
              <a:rPr lang="en-GB" sz="2400" dirty="0"/>
              <a:t>“</a:t>
            </a:r>
            <a:r>
              <a:rPr lang="en-GB" sz="2400" i="1" dirty="0"/>
              <a:t>the most valuable cargo ever brought to US shores</a:t>
            </a:r>
            <a:r>
              <a:rPr lang="en-GB" sz="2400" dirty="0"/>
              <a:t>”.</a:t>
            </a:r>
          </a:p>
          <a:p>
            <a:pPr marL="0" indent="0" algn="just">
              <a:buNone/>
            </a:pPr>
            <a:endParaRPr lang="en-GB" sz="2400" dirty="0"/>
          </a:p>
          <a:p>
            <a:pPr algn="just"/>
            <a:r>
              <a:rPr lang="en-GB" sz="2400" b="1" i="0" dirty="0">
                <a:effectLst/>
              </a:rPr>
              <a:t>MIT Radiation Laboratory: </a:t>
            </a:r>
            <a:r>
              <a:rPr lang="en-GB" sz="2400" i="0" dirty="0">
                <a:effectLst/>
              </a:rPr>
              <a:t>set up </a:t>
            </a:r>
            <a:r>
              <a:rPr lang="en-GB" sz="2400" b="0" i="0" dirty="0">
                <a:effectLst/>
              </a:rPr>
              <a:t>Oct 1940, 4,000 staff at its peak (larger than the Manhattan Project). </a:t>
            </a:r>
            <a:endParaRPr lang="en-GB" sz="2400" dirty="0"/>
          </a:p>
          <a:p>
            <a:endParaRPr lang="en-GB" sz="1900" dirty="0"/>
          </a:p>
          <a:p>
            <a:endParaRPr lang="en-GB" sz="1900" dirty="0"/>
          </a:p>
        </p:txBody>
      </p:sp>
      <p:pic>
        <p:nvPicPr>
          <p:cNvPr id="4" name="Picture 3" descr="A close-up of a black circular object&#10;&#10;Description automatically generated">
            <a:extLst>
              <a:ext uri="{FF2B5EF4-FFF2-40B4-BE49-F238E27FC236}">
                <a16:creationId xmlns:a16="http://schemas.microsoft.com/office/drawing/2014/main" id="{1B16198F-13D9-AC1D-C991-CD8DE8DD7BF5}"/>
              </a:ext>
            </a:extLst>
          </p:cNvPr>
          <p:cNvPicPr>
            <a:picLocks noChangeAspect="1"/>
          </p:cNvPicPr>
          <p:nvPr/>
        </p:nvPicPr>
        <p:blipFill rotWithShape="1">
          <a:blip r:embed="rId3">
            <a:extLst>
              <a:ext uri="{28A0092B-C50C-407E-A947-70E740481C1C}">
                <a14:useLocalDpi xmlns:a14="http://schemas.microsoft.com/office/drawing/2010/main" val="0"/>
              </a:ext>
            </a:extLst>
          </a:blip>
          <a:srcRect l="22701" r="23665"/>
          <a:stretch/>
        </p:blipFill>
        <p:spPr bwMode="auto">
          <a:xfrm>
            <a:off x="7675658" y="2093976"/>
            <a:ext cx="3941064" cy="4096512"/>
          </a:xfrm>
          <a:prstGeom prst="rect">
            <a:avLst/>
          </a:prstGeom>
          <a:noFill/>
        </p:spPr>
      </p:pic>
    </p:spTree>
    <p:extLst>
      <p:ext uri="{BB962C8B-B14F-4D97-AF65-F5344CB8AC3E}">
        <p14:creationId xmlns:p14="http://schemas.microsoft.com/office/powerpoint/2010/main" val="2834978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4595</TotalTime>
  <Words>2482</Words>
  <Application>Microsoft Office PowerPoint</Application>
  <PresentationFormat>Widescreen</PresentationFormat>
  <Paragraphs>167</Paragraphs>
  <Slides>21</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vt:lpstr>
      <vt:lpstr>Calibri</vt:lpstr>
      <vt:lpstr>Calibri Light</vt:lpstr>
      <vt:lpstr>Google Sans</vt:lpstr>
      <vt:lpstr>Office Theme</vt:lpstr>
      <vt:lpstr>Radar and the Birth   of Radio Astronomy</vt:lpstr>
      <vt:lpstr>Mystery of Radio Waves…do they creep or bounce?</vt:lpstr>
      <vt:lpstr>Global Radar Development in the 1930s</vt:lpstr>
      <vt:lpstr>Radar Development in the UK </vt:lpstr>
      <vt:lpstr>How Does Radar Work?</vt:lpstr>
      <vt:lpstr>Radar – “wonder weapon” of WW2</vt:lpstr>
      <vt:lpstr>Battle of Britain, 1940</vt:lpstr>
      <vt:lpstr>TRE, Worth Matravers (1940-42): Britain’s “Silicon Valley”</vt:lpstr>
      <vt:lpstr>Tizard Mission 1940: The Cavity Magnetron</vt:lpstr>
      <vt:lpstr>Bruneval Raid, Feb 1942</vt:lpstr>
      <vt:lpstr>The First Radiotelescopes…</vt:lpstr>
      <vt:lpstr>Secret Reports of “cosmic noise”…</vt:lpstr>
      <vt:lpstr>Leading Figures in Radio Astronomy 1945-62</vt:lpstr>
      <vt:lpstr>Joe Pawsey (1908-62)</vt:lpstr>
      <vt:lpstr>Martin Ryle (1918-84)</vt:lpstr>
      <vt:lpstr>Bernard Lovell (1913-2012)</vt:lpstr>
      <vt:lpstr>Ruby Payne-Scott (1912-81)</vt:lpstr>
      <vt:lpstr>Early discoveries of Radio Astronomy… that together changed our view of the Universe</vt:lpstr>
      <vt:lpstr>PowerPoint Presentation</vt:lpstr>
      <vt:lpstr>Future of Radio Astronomy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Radar and the birth of Radio Astronomy</dc:title>
  <dc:creator>Stephen Mullaly</dc:creator>
  <cp:lastModifiedBy>Stephen Mullaly</cp:lastModifiedBy>
  <cp:revision>3</cp:revision>
  <dcterms:created xsi:type="dcterms:W3CDTF">2023-11-04T14:34:06Z</dcterms:created>
  <dcterms:modified xsi:type="dcterms:W3CDTF">2025-08-30T10:41:10Z</dcterms:modified>
</cp:coreProperties>
</file>